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23"/>
            <a:ext cx="12191999" cy="68549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6640" y="0"/>
            <a:ext cx="972312" cy="12344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29564"/>
            <a:ext cx="8617585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1685925"/>
            <a:ext cx="10363199" cy="411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53571" y="6445541"/>
            <a:ext cx="25996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hyperlink" Target="https://learn.compactappliance.com/benefits-of-robot-vacuums/" TargetMode="External"/><Relationship Id="rId4" Type="http://schemas.openxmlformats.org/officeDocument/2006/relationships/hyperlink" Target="https://www.makeuseof.com/how-does-a-robotic-vacuum-work/" TargetMode="External"/><Relationship Id="rId5" Type="http://schemas.openxmlformats.org/officeDocument/2006/relationships/hyperlink" Target="https://www.zelect.in/vacuum-cleaner/advantages-and-disadvantages-of-robotic-vacuum-cleaners" TargetMode="External"/><Relationship Id="rId6" Type="http://schemas.openxmlformats.org/officeDocument/2006/relationships/hyperlink" Target="https://www.androidauthority.com/robot-vacuum-cleaners-980033/" TargetMode="External"/><Relationship Id="rId7" Type="http://schemas.openxmlformats.org/officeDocument/2006/relationships/hyperlink" Target="https://www.google.co.in/amp/s/m.timesofindia.com/most-searched-products/electronics/buying-guide/all-you-need-to-know-about-robot-vacuum-cleaners-buying-guide/amp_articleshow/70434519.cms" TargetMode="External"/><Relationship Id="rId8" Type="http://schemas.openxmlformats.org/officeDocument/2006/relationships/hyperlink" Target="https://www.google.co.in/amp/s/www.cnet.com/google-amp/news/samsung-ces-2021-robots-will-clean-your-house-and-pour-you-a-glass-of-wine/" TargetMode="External"/><Relationship Id="rId9" Type="http://schemas.openxmlformats.org/officeDocument/2006/relationships/hyperlink" Target="https://blog.tensorflow.org/2020/01/ecovacs-robotics-ai-robotic-vacuum.html?m=1" TargetMode="External"/><Relationship Id="rId10" Type="http://schemas.openxmlformats.org/officeDocument/2006/relationships/hyperlink" Target="https://www.reliancedigital.in/solutionbox/the-workings-of-robotic-vacuum-cleaners/" TargetMode="External"/><Relationship Id="rId11" Type="http://schemas.openxmlformats.org/officeDocument/2006/relationships/hyperlink" Target="https://www.google.co.in/amp/s/www.dqindia.com/3-self-cleaning-robots-helping-reduce-germs-hotels/amp/" TargetMode="External"/><Relationship Id="rId12" Type="http://schemas.openxmlformats.org/officeDocument/2006/relationships/hyperlink" Target="https://www.google.co.in/amp/s/www.indiatvnews.com/amp/technology/news/house-cleaning-robots-are-leading-the-global-consumer-robotics-market-report-2022-08-02-796874" TargetMode="External"/><Relationship Id="rId13" Type="http://schemas.openxmlformats.org/officeDocument/2006/relationships/hyperlink" Target="https://www.sq1.com.sg/the-use-of-technology-and-robots-for-commercial-cleaning/" TargetMode="External"/><Relationship Id="rId14" Type="http://schemas.openxmlformats.org/officeDocument/2006/relationships/hyperlink" Target="https://www.lionsbot.com/technology/" TargetMode="External"/><Relationship Id="rId15" Type="http://schemas.openxmlformats.org/officeDocument/2006/relationships/hyperlink" Target="https://en.m.wikipedia.org/wiki/Robotic_vacuum_cleaner" TargetMode="External"/><Relationship Id="rId16" Type="http://schemas.openxmlformats.org/officeDocument/2006/relationships/hyperlink" Target="https://www.eurekaforbes.com/blog/robotic-vacuum-cleaner-advance-technology.html" TargetMode="External"/><Relationship Id="rId17" Type="http://schemas.openxmlformats.org/officeDocument/2006/relationships/hyperlink" Target="https://www.howtorobot.com/expert-insight/cleaning-and-disinfection-robots" TargetMode="External"/><Relationship Id="rId18" Type="http://schemas.openxmlformats.org/officeDocument/2006/relationships/hyperlink" Target="https://www.openpr.com/wiki/robotic-vacuum-cleaner-market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567180"/>
            <a:chOff x="0" y="0"/>
            <a:chExt cx="12192000" cy="15671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0" y="0"/>
              <a:ext cx="975359" cy="1234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15666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3817" y="2444318"/>
            <a:ext cx="747712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latin typeface="Arial"/>
                <a:cs typeface="Arial"/>
              </a:rPr>
              <a:t>CLEANING</a:t>
            </a:r>
            <a:r>
              <a:rPr dirty="0" sz="6000" spc="-20" b="1">
                <a:latin typeface="Arial"/>
                <a:cs typeface="Arial"/>
              </a:rPr>
              <a:t> </a:t>
            </a:r>
            <a:r>
              <a:rPr dirty="0" sz="6000" spc="-10" b="1">
                <a:latin typeface="Arial"/>
                <a:cs typeface="Arial"/>
              </a:rPr>
              <a:t>ROBOTS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24780" y="1750822"/>
            <a:ext cx="273367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TECHNICAL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SEMINAR</a:t>
            </a:r>
            <a:endParaRPr sz="2000">
              <a:latin typeface="Arial"/>
              <a:cs typeface="Arial"/>
            </a:endParaRPr>
          </a:p>
          <a:p>
            <a:pPr algn="ctr" marL="3175">
              <a:lnSpc>
                <a:spcPct val="100000"/>
              </a:lnSpc>
            </a:pPr>
            <a:r>
              <a:rPr dirty="0" sz="2000" spc="-25" b="1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56609" y="5956503"/>
            <a:ext cx="547052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00835" marR="159194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VAGGE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REEMA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RANI </a:t>
            </a:r>
            <a:r>
              <a:rPr dirty="0" sz="1800" spc="-10">
                <a:latin typeface="Arial"/>
                <a:cs typeface="Arial"/>
              </a:rPr>
              <a:t>19261A04B9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ELECTRONICS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COMMUNICATION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ENGINEER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7615" y="3424428"/>
            <a:ext cx="3107436" cy="25039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3799332"/>
            <a:ext cx="3057143" cy="305714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1095" y="368808"/>
            <a:ext cx="3055620" cy="305561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120389" y="4101846"/>
            <a:ext cx="624840" cy="624840"/>
          </a:xfrm>
          <a:custGeom>
            <a:avLst/>
            <a:gdLst/>
            <a:ahLst/>
            <a:cxnLst/>
            <a:rect l="l" t="t" r="r" b="b"/>
            <a:pathLst>
              <a:path w="624839" h="624839">
                <a:moveTo>
                  <a:pt x="0" y="624839"/>
                </a:moveTo>
                <a:lnTo>
                  <a:pt x="624839" y="624839"/>
                </a:lnTo>
                <a:lnTo>
                  <a:pt x="624839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ln w="1270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634609" y="354533"/>
            <a:ext cx="5735320" cy="576072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algn="just" marL="241300" marR="5715" indent="-228600">
              <a:lnSpc>
                <a:spcPts val="2920"/>
              </a:lnSpc>
              <a:spcBef>
                <a:spcPts val="465"/>
              </a:spcBef>
              <a:buChar char="•"/>
              <a:tabLst>
                <a:tab pos="241300" algn="l"/>
              </a:tabLst>
            </a:pPr>
            <a:r>
              <a:rPr dirty="0" sz="2700">
                <a:latin typeface="Arial"/>
                <a:cs typeface="Arial"/>
              </a:rPr>
              <a:t>So</a:t>
            </a:r>
            <a:r>
              <a:rPr dirty="0" sz="2700" spc="229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robot</a:t>
            </a:r>
            <a:r>
              <a:rPr dirty="0" sz="2700" spc="204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needs</a:t>
            </a:r>
            <a:r>
              <a:rPr dirty="0" sz="2700" spc="2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to</a:t>
            </a:r>
            <a:r>
              <a:rPr dirty="0" sz="2700" spc="2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take</a:t>
            </a:r>
            <a:r>
              <a:rPr dirty="0" sz="2700" spc="2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proper</a:t>
            </a:r>
            <a:r>
              <a:rPr dirty="0" sz="2700" spc="229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right </a:t>
            </a:r>
            <a:r>
              <a:rPr dirty="0" sz="2700">
                <a:latin typeface="Arial"/>
                <a:cs typeface="Arial"/>
              </a:rPr>
              <a:t>angle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turns.</a:t>
            </a:r>
            <a:endParaRPr sz="2700">
              <a:latin typeface="Arial"/>
              <a:cs typeface="Arial"/>
            </a:endParaRPr>
          </a:p>
          <a:p>
            <a:pPr algn="just" marL="241300" marR="6985" indent="-228600">
              <a:lnSpc>
                <a:spcPts val="292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dirty="0" sz="2700">
                <a:latin typeface="Arial"/>
                <a:cs typeface="Arial"/>
              </a:rPr>
              <a:t>It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also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has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to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travel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</a:t>
            </a:r>
            <a:r>
              <a:rPr dirty="0" sz="2700" spc="4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small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distance </a:t>
            </a:r>
            <a:r>
              <a:rPr dirty="0" sz="2700">
                <a:latin typeface="Arial"/>
                <a:cs typeface="Arial"/>
              </a:rPr>
              <a:t>to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avoid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overlapping.</a:t>
            </a:r>
            <a:endParaRPr sz="2700">
              <a:latin typeface="Arial"/>
              <a:cs typeface="Arial"/>
            </a:endParaRPr>
          </a:p>
          <a:p>
            <a:pPr algn="just" marL="241300" marR="6350" indent="-228600">
              <a:lnSpc>
                <a:spcPts val="292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dirty="0" sz="2700">
                <a:latin typeface="Arial"/>
                <a:cs typeface="Arial"/>
              </a:rPr>
              <a:t>This</a:t>
            </a:r>
            <a:r>
              <a:rPr dirty="0" sz="2700" spc="64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is</a:t>
            </a:r>
            <a:r>
              <a:rPr dirty="0" sz="2700" spc="63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done</a:t>
            </a:r>
            <a:r>
              <a:rPr dirty="0" sz="2700" spc="63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through</a:t>
            </a:r>
            <a:r>
              <a:rPr dirty="0" sz="2700" spc="64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</a:t>
            </a:r>
            <a:r>
              <a:rPr dirty="0" sz="2700" spc="64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gyroscope </a:t>
            </a:r>
            <a:r>
              <a:rPr dirty="0" sz="2700">
                <a:latin typeface="Arial"/>
                <a:cs typeface="Arial"/>
              </a:rPr>
              <a:t>sensor</a:t>
            </a:r>
            <a:r>
              <a:rPr dirty="0" sz="2700" spc="50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and</a:t>
            </a:r>
            <a:r>
              <a:rPr dirty="0" sz="2700" spc="5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wheel</a:t>
            </a:r>
            <a:r>
              <a:rPr dirty="0" sz="2700" spc="5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encoders</a:t>
            </a:r>
            <a:r>
              <a:rPr dirty="0" sz="2700" spc="51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to</a:t>
            </a:r>
            <a:r>
              <a:rPr dirty="0" sz="2700" spc="505">
                <a:latin typeface="Arial"/>
                <a:cs typeface="Arial"/>
              </a:rPr>
              <a:t> </a:t>
            </a:r>
            <a:r>
              <a:rPr dirty="0" sz="2700" spc="-25">
                <a:latin typeface="Arial"/>
                <a:cs typeface="Arial"/>
              </a:rPr>
              <a:t>the </a:t>
            </a:r>
            <a:r>
              <a:rPr dirty="0" sz="2700" spc="-10">
                <a:latin typeface="Arial"/>
                <a:cs typeface="Arial"/>
              </a:rPr>
              <a:t>robot.</a:t>
            </a:r>
            <a:endParaRPr sz="2700">
              <a:latin typeface="Arial"/>
              <a:cs typeface="Arial"/>
            </a:endParaRPr>
          </a:p>
          <a:p>
            <a:pPr algn="just" marL="241300" marR="5080" indent="-228600">
              <a:lnSpc>
                <a:spcPct val="90000"/>
              </a:lnSpc>
              <a:spcBef>
                <a:spcPts val="955"/>
              </a:spcBef>
              <a:buChar char="•"/>
              <a:tabLst>
                <a:tab pos="241300" algn="l"/>
              </a:tabLst>
            </a:pPr>
            <a:r>
              <a:rPr dirty="0" sz="2700">
                <a:latin typeface="Arial"/>
                <a:cs typeface="Arial"/>
              </a:rPr>
              <a:t>When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robot</a:t>
            </a:r>
            <a:r>
              <a:rPr dirty="0" sz="2700" spc="4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bumps</a:t>
            </a:r>
            <a:r>
              <a:rPr dirty="0" sz="2700" spc="5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into</a:t>
            </a:r>
            <a:r>
              <a:rPr dirty="0" sz="2700" spc="4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this</a:t>
            </a:r>
            <a:r>
              <a:rPr dirty="0" sz="2700" spc="55">
                <a:latin typeface="Arial"/>
                <a:cs typeface="Arial"/>
              </a:rPr>
              <a:t> </a:t>
            </a:r>
            <a:r>
              <a:rPr dirty="0" sz="2700" spc="-20">
                <a:latin typeface="Arial"/>
                <a:cs typeface="Arial"/>
              </a:rPr>
              <a:t>wall </a:t>
            </a: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29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gyroscope</a:t>
            </a:r>
            <a:r>
              <a:rPr dirty="0" sz="2700" spc="29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sensor</a:t>
            </a:r>
            <a:r>
              <a:rPr dirty="0" sz="2700" spc="30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will</a:t>
            </a:r>
            <a:r>
              <a:rPr dirty="0" sz="2700" spc="28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help</a:t>
            </a:r>
            <a:r>
              <a:rPr dirty="0" sz="2700" spc="29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it</a:t>
            </a:r>
            <a:r>
              <a:rPr dirty="0" sz="2700" spc="285">
                <a:latin typeface="Arial"/>
                <a:cs typeface="Arial"/>
              </a:rPr>
              <a:t> </a:t>
            </a:r>
            <a:r>
              <a:rPr dirty="0" sz="2700" spc="-25">
                <a:latin typeface="Arial"/>
                <a:cs typeface="Arial"/>
              </a:rPr>
              <a:t>to </a:t>
            </a:r>
            <a:r>
              <a:rPr dirty="0" sz="2700">
                <a:latin typeface="Arial"/>
                <a:cs typeface="Arial"/>
              </a:rPr>
              <a:t>take</a:t>
            </a:r>
            <a:r>
              <a:rPr dirty="0" sz="2700" spc="114">
                <a:latin typeface="Arial"/>
                <a:cs typeface="Arial"/>
              </a:rPr>
              <a:t>  </a:t>
            </a: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120">
                <a:latin typeface="Arial"/>
                <a:cs typeface="Arial"/>
              </a:rPr>
              <a:t>  </a:t>
            </a:r>
            <a:r>
              <a:rPr dirty="0" sz="2700">
                <a:latin typeface="Arial"/>
                <a:cs typeface="Arial"/>
              </a:rPr>
              <a:t>angular</a:t>
            </a:r>
            <a:r>
              <a:rPr dirty="0" sz="2700" spc="125">
                <a:latin typeface="Arial"/>
                <a:cs typeface="Arial"/>
              </a:rPr>
              <a:t>  </a:t>
            </a:r>
            <a:r>
              <a:rPr dirty="0" sz="2700">
                <a:latin typeface="Arial"/>
                <a:cs typeface="Arial"/>
              </a:rPr>
              <a:t>turns</a:t>
            </a:r>
            <a:r>
              <a:rPr dirty="0" sz="2700" spc="120">
                <a:latin typeface="Arial"/>
                <a:cs typeface="Arial"/>
              </a:rPr>
              <a:t>  </a:t>
            </a:r>
            <a:r>
              <a:rPr dirty="0" sz="2700" spc="-10">
                <a:latin typeface="Arial"/>
                <a:cs typeface="Arial"/>
              </a:rPr>
              <a:t>accurately </a:t>
            </a:r>
            <a:r>
              <a:rPr dirty="0" sz="2700">
                <a:latin typeface="Arial"/>
                <a:cs typeface="Arial"/>
              </a:rPr>
              <a:t>and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to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cover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-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proper </a:t>
            </a:r>
            <a:r>
              <a:rPr dirty="0" sz="2700" spc="-10">
                <a:latin typeface="Arial"/>
                <a:cs typeface="Arial"/>
              </a:rPr>
              <a:t>distance.</a:t>
            </a:r>
            <a:endParaRPr sz="2700">
              <a:latin typeface="Arial"/>
              <a:cs typeface="Arial"/>
            </a:endParaRPr>
          </a:p>
          <a:p>
            <a:pPr algn="just" marL="241300" marR="5715" indent="-228600">
              <a:lnSpc>
                <a:spcPts val="292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62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wheel</a:t>
            </a:r>
            <a:r>
              <a:rPr dirty="0" sz="2700" spc="6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encoder</a:t>
            </a:r>
            <a:r>
              <a:rPr dirty="0" sz="2700" spc="62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will</a:t>
            </a:r>
            <a:r>
              <a:rPr dirty="0" sz="2700" spc="6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come</a:t>
            </a:r>
            <a:r>
              <a:rPr dirty="0" sz="2700" spc="620">
                <a:latin typeface="Arial"/>
                <a:cs typeface="Arial"/>
              </a:rPr>
              <a:t> </a:t>
            </a:r>
            <a:r>
              <a:rPr dirty="0" sz="2700" spc="-20">
                <a:latin typeface="Arial"/>
                <a:cs typeface="Arial"/>
              </a:rPr>
              <a:t>into </a:t>
            </a:r>
            <a:r>
              <a:rPr dirty="0" sz="2700">
                <a:latin typeface="Arial"/>
                <a:cs typeface="Arial"/>
              </a:rPr>
              <a:t>play</a:t>
            </a:r>
            <a:r>
              <a:rPr dirty="0" sz="2700" spc="3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by</a:t>
            </a:r>
            <a:r>
              <a:rPr dirty="0" sz="2700" spc="2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counting</a:t>
            </a:r>
            <a:r>
              <a:rPr dirty="0" sz="2700" spc="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the</a:t>
            </a:r>
            <a:r>
              <a:rPr dirty="0" sz="2700" spc="2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wheels</a:t>
            </a:r>
            <a:r>
              <a:rPr dirty="0" sz="2700" spc="2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rotation</a:t>
            </a:r>
            <a:endParaRPr sz="2700">
              <a:latin typeface="Arial"/>
              <a:cs typeface="Arial"/>
            </a:endParaRPr>
          </a:p>
          <a:p>
            <a:pPr marL="241300">
              <a:lnSpc>
                <a:spcPts val="2870"/>
              </a:lnSpc>
            </a:pPr>
            <a:r>
              <a:rPr dirty="0" sz="2700" spc="-5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844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38546" y="6431076"/>
            <a:ext cx="9074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274679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5781040" cy="6858000"/>
            <a:chOff x="0" y="0"/>
            <a:chExt cx="578104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80531" cy="3429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13231"/>
              <a:ext cx="1069340" cy="2125980"/>
            </a:xfrm>
            <a:custGeom>
              <a:avLst/>
              <a:gdLst/>
              <a:ahLst/>
              <a:cxnLst/>
              <a:rect l="l" t="t" r="r" b="b"/>
              <a:pathLst>
                <a:path w="1069340" h="2125980">
                  <a:moveTo>
                    <a:pt x="1068870" y="1452118"/>
                  </a:moveTo>
                  <a:lnTo>
                    <a:pt x="873544" y="1256804"/>
                  </a:lnTo>
                  <a:lnTo>
                    <a:pt x="1068324" y="1062990"/>
                  </a:lnTo>
                  <a:lnTo>
                    <a:pt x="0" y="0"/>
                  </a:lnTo>
                  <a:lnTo>
                    <a:pt x="0" y="2125980"/>
                  </a:lnTo>
                  <a:lnTo>
                    <a:pt x="489419" y="1638998"/>
                  </a:lnTo>
                  <a:lnTo>
                    <a:pt x="685711" y="1835277"/>
                  </a:lnTo>
                  <a:lnTo>
                    <a:pt x="1068870" y="1452118"/>
                  </a:lnTo>
                  <a:close/>
                </a:path>
              </a:pathLst>
            </a:custGeom>
            <a:solidFill>
              <a:srgbClr val="FFC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8998"/>
              <a:ext cx="5780531" cy="342899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491732" y="581025"/>
            <a:ext cx="4957445" cy="53822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240029" marR="6985" indent="-227329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robot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unable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differentiate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between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object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wall,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this </a:t>
            </a:r>
            <a:r>
              <a:rPr dirty="0" sz="2400" spc="-2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results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uncleaned.</a:t>
            </a:r>
            <a:endParaRPr sz="2400">
              <a:latin typeface="Arial"/>
              <a:cs typeface="Arial"/>
            </a:endParaRPr>
          </a:p>
          <a:p>
            <a:pPr algn="just" marL="240029" marR="5080" indent="-227329">
              <a:lnSpc>
                <a:spcPct val="90000"/>
              </a:lnSpc>
              <a:spcBef>
                <a:spcPts val="965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Arial"/>
                <a:cs typeface="Arial"/>
              </a:rPr>
              <a:t>Let</a:t>
            </a:r>
            <a:r>
              <a:rPr dirty="0" sz="2400" spc="1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us</a:t>
            </a:r>
            <a:r>
              <a:rPr dirty="0" sz="2400" spc="1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add</a:t>
            </a:r>
            <a:r>
              <a:rPr dirty="0" sz="2400" spc="114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12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lidar</a:t>
            </a:r>
            <a:r>
              <a:rPr dirty="0" sz="2400" spc="114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sensor</a:t>
            </a:r>
            <a:r>
              <a:rPr dirty="0" sz="2400" spc="120">
                <a:latin typeface="Arial"/>
                <a:cs typeface="Arial"/>
              </a:rPr>
              <a:t>  </a:t>
            </a:r>
            <a:r>
              <a:rPr dirty="0" sz="2400" spc="-10">
                <a:latin typeface="Arial"/>
                <a:cs typeface="Arial"/>
              </a:rPr>
              <a:t>,this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advanced</a:t>
            </a:r>
            <a:r>
              <a:rPr dirty="0" sz="2400" spc="300">
                <a:latin typeface="Arial"/>
                <a:cs typeface="Arial"/>
              </a:rPr>
              <a:t>   </a:t>
            </a:r>
            <a:r>
              <a:rPr dirty="0" sz="2400">
                <a:latin typeface="Arial"/>
                <a:cs typeface="Arial"/>
              </a:rPr>
              <a:t>sensor</a:t>
            </a:r>
            <a:r>
              <a:rPr dirty="0" sz="2400" spc="290">
                <a:latin typeface="Arial"/>
                <a:cs typeface="Arial"/>
              </a:rPr>
              <a:t>   </a:t>
            </a:r>
            <a:r>
              <a:rPr dirty="0" sz="2400" spc="-10">
                <a:latin typeface="Arial"/>
                <a:cs typeface="Arial"/>
              </a:rPr>
              <a:t>continuously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emits</a:t>
            </a:r>
            <a:r>
              <a:rPr dirty="0" sz="2400" spc="5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lasers</a:t>
            </a:r>
            <a:r>
              <a:rPr dirty="0" sz="2400" spc="5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5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5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help</a:t>
            </a:r>
            <a:r>
              <a:rPr dirty="0" sz="2400" spc="5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50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return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pulse.</a:t>
            </a:r>
            <a:endParaRPr sz="2400">
              <a:latin typeface="Arial"/>
              <a:cs typeface="Arial"/>
            </a:endParaRPr>
          </a:p>
          <a:p>
            <a:pPr algn="just" marL="240029" marR="5715" indent="-227329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14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bot</a:t>
            </a:r>
            <a:r>
              <a:rPr dirty="0" sz="2400" spc="14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measures</a:t>
            </a:r>
            <a:r>
              <a:rPr dirty="0" sz="2400" spc="14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150">
                <a:latin typeface="Arial"/>
                <a:cs typeface="Arial"/>
              </a:rPr>
              <a:t>  </a:t>
            </a:r>
            <a:r>
              <a:rPr dirty="0" sz="2400" spc="-10">
                <a:latin typeface="Arial"/>
                <a:cs typeface="Arial"/>
              </a:rPr>
              <a:t>distance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between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robot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objects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surrounding</a:t>
            </a:r>
            <a:r>
              <a:rPr dirty="0" sz="2400" spc="300">
                <a:latin typeface="Arial"/>
                <a:cs typeface="Arial"/>
              </a:rPr>
              <a:t>   </a:t>
            </a:r>
            <a:r>
              <a:rPr dirty="0" sz="2400">
                <a:latin typeface="Arial"/>
                <a:cs typeface="Arial"/>
              </a:rPr>
              <a:t>while</a:t>
            </a:r>
            <a:r>
              <a:rPr dirty="0" sz="2400" spc="305">
                <a:latin typeface="Arial"/>
                <a:cs typeface="Arial"/>
              </a:rPr>
              <a:t>   </a:t>
            </a:r>
            <a:r>
              <a:rPr dirty="0" sz="2400">
                <a:latin typeface="Arial"/>
                <a:cs typeface="Arial"/>
              </a:rPr>
              <a:t>rotating,</a:t>
            </a:r>
            <a:r>
              <a:rPr dirty="0" sz="2400" spc="300">
                <a:latin typeface="Arial"/>
                <a:cs typeface="Arial"/>
              </a:rPr>
              <a:t>   </a:t>
            </a:r>
            <a:r>
              <a:rPr dirty="0" sz="2400" spc="-25">
                <a:latin typeface="Arial"/>
                <a:cs typeface="Arial"/>
              </a:rPr>
              <a:t>it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creates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2D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room.</a:t>
            </a:r>
            <a:endParaRPr sz="2400">
              <a:latin typeface="Arial"/>
              <a:cs typeface="Arial"/>
            </a:endParaRPr>
          </a:p>
          <a:p>
            <a:pPr algn="just" marL="240029" marR="5080" indent="-227329">
              <a:lnSpc>
                <a:spcPct val="90000"/>
              </a:lnSpc>
              <a:spcBef>
                <a:spcPts val="1010"/>
              </a:spcBef>
              <a:buChar char="•"/>
              <a:tabLst>
                <a:tab pos="241300" algn="l"/>
              </a:tabLst>
            </a:pP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robot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now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differentiate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between</a:t>
            </a:r>
            <a:r>
              <a:rPr dirty="0" sz="2400" spc="4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4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wall</a:t>
            </a:r>
            <a:r>
              <a:rPr dirty="0" sz="2400" spc="4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4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object</a:t>
            </a:r>
            <a:r>
              <a:rPr dirty="0" sz="2400" spc="48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and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follow</a:t>
            </a:r>
            <a:r>
              <a:rPr dirty="0" sz="2400" spc="-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efficient  cleaning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 spc="-20">
                <a:latin typeface="Arial"/>
                <a:cs typeface="Arial"/>
              </a:rPr>
              <a:t>path </a:t>
            </a:r>
            <a:r>
              <a:rPr dirty="0" sz="2400" spc="-2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quite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easily.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2172" y="6431076"/>
            <a:ext cx="1758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91732" y="6431076"/>
            <a:ext cx="9074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31422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50279" y="0"/>
            <a:ext cx="6141720" cy="6858000"/>
            <a:chOff x="6050279" y="0"/>
            <a:chExt cx="614172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050279" y="0"/>
              <a:ext cx="6141720" cy="6858000"/>
            </a:xfrm>
            <a:custGeom>
              <a:avLst/>
              <a:gdLst/>
              <a:ahLst/>
              <a:cxnLst/>
              <a:rect l="l" t="t" r="r" b="b"/>
              <a:pathLst>
                <a:path w="6141720" h="6858000">
                  <a:moveTo>
                    <a:pt x="614172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41720" y="6858000"/>
                  </a:lnTo>
                  <a:lnTo>
                    <a:pt x="6141720" y="0"/>
                  </a:lnTo>
                  <a:close/>
                </a:path>
              </a:pathLst>
            </a:custGeom>
            <a:solidFill>
              <a:srgbClr val="000000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050279" y="0"/>
              <a:ext cx="4319270" cy="6858000"/>
            </a:xfrm>
            <a:custGeom>
              <a:avLst/>
              <a:gdLst/>
              <a:ahLst/>
              <a:cxnLst/>
              <a:rect l="l" t="t" r="r" b="b"/>
              <a:pathLst>
                <a:path w="4319270" h="6858000">
                  <a:moveTo>
                    <a:pt x="1142873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319016" y="6857999"/>
                  </a:lnTo>
                  <a:lnTo>
                    <a:pt x="1142873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9" y="3456432"/>
            <a:ext cx="4925568" cy="277063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116" y="1007034"/>
            <a:ext cx="4622564" cy="215001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578345" y="471932"/>
            <a:ext cx="4972685" cy="22891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241300" marR="5080" indent="-228600">
              <a:lnSpc>
                <a:spcPct val="9000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7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27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integrate</a:t>
            </a:r>
            <a:r>
              <a:rPr dirty="0" sz="27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handy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dirty="0" sz="2700" spc="9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2700" spc="10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700" spc="10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setting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27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27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7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no-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27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zones</a:t>
            </a:r>
            <a:r>
              <a:rPr dirty="0" sz="27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7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2700" spc="620">
                <a:solidFill>
                  <a:srgbClr val="FFFFFF"/>
                </a:solidFill>
                <a:latin typeface="Arial"/>
                <a:cs typeface="Arial"/>
              </a:rPr>
              <a:t>   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2700" spc="625">
                <a:solidFill>
                  <a:srgbClr val="FFFFFF"/>
                </a:solidFill>
                <a:latin typeface="Arial"/>
                <a:cs typeface="Arial"/>
              </a:rPr>
              <a:t>   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2700" spc="5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dirty="0" sz="2700" spc="5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2700" spc="5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700" spc="5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well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2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78345" y="2820670"/>
            <a:ext cx="28143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1149350" algn="l"/>
                <a:tab pos="2249805" algn="l"/>
              </a:tabLst>
            </a:pP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has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06945" y="3190697"/>
            <a:ext cx="267144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7695" algn="l"/>
              </a:tabLst>
            </a:pP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climbing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682988" y="2820670"/>
            <a:ext cx="1868805" cy="8077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90525" marR="5080" indent="-378460">
              <a:lnSpc>
                <a:spcPts val="2920"/>
              </a:lnSpc>
              <a:spcBef>
                <a:spcPts val="459"/>
              </a:spcBef>
              <a:tabLst>
                <a:tab pos="1568450" algn="l"/>
                <a:tab pos="1664335" algn="l"/>
              </a:tabLst>
            </a:pP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27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78345" y="3476370"/>
            <a:ext cx="4972685" cy="225869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770"/>
              </a:spcBef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centimeters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 high.</a:t>
            </a:r>
            <a:endParaRPr sz="2700">
              <a:latin typeface="Arial"/>
              <a:cs typeface="Arial"/>
            </a:endParaRPr>
          </a:p>
          <a:p>
            <a:pPr marL="241300" marR="5080" indent="-228600">
              <a:lnSpc>
                <a:spcPts val="292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700" spc="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centimeters</a:t>
            </a:r>
            <a:r>
              <a:rPr dirty="0" sz="2700" spc="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700" spc="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700" spc="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dirty="0" sz="2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dirty="0" sz="2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 climb.</a:t>
            </a:r>
            <a:endParaRPr sz="2700">
              <a:latin typeface="Arial"/>
              <a:cs typeface="Arial"/>
            </a:endParaRPr>
          </a:p>
          <a:p>
            <a:pPr marL="241300" marR="5715" indent="-228600">
              <a:lnSpc>
                <a:spcPts val="2920"/>
              </a:lnSpc>
              <a:spcBef>
                <a:spcPts val="1000"/>
              </a:spcBef>
              <a:buChar char="•"/>
              <a:tabLst>
                <a:tab pos="241300" algn="l"/>
                <a:tab pos="1858010" algn="l"/>
                <a:tab pos="3074035" algn="l"/>
                <a:tab pos="3644265" algn="l"/>
              </a:tabLst>
            </a:pP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Staircase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detected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2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2D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lidar</a:t>
            </a:r>
            <a:r>
              <a:rPr dirty="0" sz="2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sensor.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670" y="6485763"/>
            <a:ext cx="858516" cy="111391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6602094" y="6484353"/>
            <a:ext cx="293370" cy="113030"/>
          </a:xfrm>
          <a:custGeom>
            <a:avLst/>
            <a:gdLst/>
            <a:ahLst/>
            <a:cxnLst/>
            <a:rect l="l" t="t" r="r" b="b"/>
            <a:pathLst>
              <a:path w="293370" h="113029">
                <a:moveTo>
                  <a:pt x="78866" y="1854"/>
                </a:moveTo>
                <a:lnTo>
                  <a:pt x="0" y="1854"/>
                </a:lnTo>
                <a:lnTo>
                  <a:pt x="0" y="110947"/>
                </a:lnTo>
                <a:lnTo>
                  <a:pt x="81406" y="110947"/>
                </a:lnTo>
                <a:lnTo>
                  <a:pt x="81406" y="98069"/>
                </a:lnTo>
                <a:lnTo>
                  <a:pt x="14477" y="98069"/>
                </a:lnTo>
                <a:lnTo>
                  <a:pt x="14477" y="60934"/>
                </a:lnTo>
                <a:lnTo>
                  <a:pt x="74802" y="60934"/>
                </a:lnTo>
                <a:lnTo>
                  <a:pt x="74802" y="48145"/>
                </a:lnTo>
                <a:lnTo>
                  <a:pt x="14477" y="48145"/>
                </a:lnTo>
                <a:lnTo>
                  <a:pt x="14477" y="14731"/>
                </a:lnTo>
                <a:lnTo>
                  <a:pt x="78866" y="14731"/>
                </a:lnTo>
                <a:lnTo>
                  <a:pt x="78866" y="1854"/>
                </a:lnTo>
                <a:close/>
              </a:path>
              <a:path w="293370" h="113029">
                <a:moveTo>
                  <a:pt x="149098" y="0"/>
                </a:moveTo>
                <a:lnTo>
                  <a:pt x="112029" y="14693"/>
                </a:lnTo>
                <a:lnTo>
                  <a:pt x="97662" y="55587"/>
                </a:lnTo>
                <a:lnTo>
                  <a:pt x="98020" y="63272"/>
                </a:lnTo>
                <a:lnTo>
                  <a:pt x="115075" y="101632"/>
                </a:lnTo>
                <a:lnTo>
                  <a:pt x="148971" y="112801"/>
                </a:lnTo>
                <a:lnTo>
                  <a:pt x="157136" y="112217"/>
                </a:lnTo>
                <a:lnTo>
                  <a:pt x="164671" y="110467"/>
                </a:lnTo>
                <a:lnTo>
                  <a:pt x="171563" y="107550"/>
                </a:lnTo>
                <a:lnTo>
                  <a:pt x="177800" y="103466"/>
                </a:lnTo>
                <a:lnTo>
                  <a:pt x="180957" y="100456"/>
                </a:lnTo>
                <a:lnTo>
                  <a:pt x="141097" y="100456"/>
                </a:lnTo>
                <a:lnTo>
                  <a:pt x="134874" y="98742"/>
                </a:lnTo>
                <a:lnTo>
                  <a:pt x="112522" y="64782"/>
                </a:lnTo>
                <a:lnTo>
                  <a:pt x="112522" y="48310"/>
                </a:lnTo>
                <a:lnTo>
                  <a:pt x="113664" y="41325"/>
                </a:lnTo>
                <a:lnTo>
                  <a:pt x="118236" y="27787"/>
                </a:lnTo>
                <a:lnTo>
                  <a:pt x="122174" y="22390"/>
                </a:lnTo>
                <a:lnTo>
                  <a:pt x="127915" y="18357"/>
                </a:lnTo>
                <a:lnTo>
                  <a:pt x="133476" y="14350"/>
                </a:lnTo>
                <a:lnTo>
                  <a:pt x="140461" y="12344"/>
                </a:lnTo>
                <a:lnTo>
                  <a:pt x="181197" y="12344"/>
                </a:lnTo>
                <a:lnTo>
                  <a:pt x="176656" y="8331"/>
                </a:lnTo>
                <a:lnTo>
                  <a:pt x="170779" y="4682"/>
                </a:lnTo>
                <a:lnTo>
                  <a:pt x="164210" y="2079"/>
                </a:lnTo>
                <a:lnTo>
                  <a:pt x="156975" y="519"/>
                </a:lnTo>
                <a:lnTo>
                  <a:pt x="149098" y="0"/>
                </a:lnTo>
                <a:close/>
              </a:path>
              <a:path w="293370" h="113029">
                <a:moveTo>
                  <a:pt x="179704" y="72694"/>
                </a:moveTo>
                <a:lnTo>
                  <a:pt x="177673" y="81876"/>
                </a:lnTo>
                <a:lnTo>
                  <a:pt x="173862" y="88798"/>
                </a:lnTo>
                <a:lnTo>
                  <a:pt x="162686" y="98120"/>
                </a:lnTo>
                <a:lnTo>
                  <a:pt x="155828" y="100456"/>
                </a:lnTo>
                <a:lnTo>
                  <a:pt x="180957" y="100456"/>
                </a:lnTo>
                <a:lnTo>
                  <a:pt x="183251" y="98271"/>
                </a:lnTo>
                <a:lnTo>
                  <a:pt x="187785" y="92017"/>
                </a:lnTo>
                <a:lnTo>
                  <a:pt x="191390" y="84707"/>
                </a:lnTo>
                <a:lnTo>
                  <a:pt x="194055" y="76339"/>
                </a:lnTo>
                <a:lnTo>
                  <a:pt x="179704" y="72694"/>
                </a:lnTo>
                <a:close/>
              </a:path>
              <a:path w="293370" h="113029">
                <a:moveTo>
                  <a:pt x="181197" y="12344"/>
                </a:moveTo>
                <a:lnTo>
                  <a:pt x="156209" y="12344"/>
                </a:lnTo>
                <a:lnTo>
                  <a:pt x="162178" y="14160"/>
                </a:lnTo>
                <a:lnTo>
                  <a:pt x="171830" y="21399"/>
                </a:lnTo>
                <a:lnTo>
                  <a:pt x="175513" y="27177"/>
                </a:lnTo>
                <a:lnTo>
                  <a:pt x="178053" y="35115"/>
                </a:lnTo>
                <a:lnTo>
                  <a:pt x="192277" y="31775"/>
                </a:lnTo>
                <a:lnTo>
                  <a:pt x="189658" y="24643"/>
                </a:lnTo>
                <a:lnTo>
                  <a:pt x="186181" y="18357"/>
                </a:lnTo>
                <a:lnTo>
                  <a:pt x="181848" y="12919"/>
                </a:lnTo>
                <a:lnTo>
                  <a:pt x="181197" y="12344"/>
                </a:lnTo>
                <a:close/>
              </a:path>
              <a:path w="293370" h="113029">
                <a:moveTo>
                  <a:pt x="290702" y="1854"/>
                </a:moveTo>
                <a:lnTo>
                  <a:pt x="211835" y="1854"/>
                </a:lnTo>
                <a:lnTo>
                  <a:pt x="211835" y="110947"/>
                </a:lnTo>
                <a:lnTo>
                  <a:pt x="293243" y="110947"/>
                </a:lnTo>
                <a:lnTo>
                  <a:pt x="293243" y="98069"/>
                </a:lnTo>
                <a:lnTo>
                  <a:pt x="226313" y="98069"/>
                </a:lnTo>
                <a:lnTo>
                  <a:pt x="226313" y="60934"/>
                </a:lnTo>
                <a:lnTo>
                  <a:pt x="286638" y="60934"/>
                </a:lnTo>
                <a:lnTo>
                  <a:pt x="286638" y="48145"/>
                </a:lnTo>
                <a:lnTo>
                  <a:pt x="226313" y="48145"/>
                </a:lnTo>
                <a:lnTo>
                  <a:pt x="226313" y="14731"/>
                </a:lnTo>
                <a:lnTo>
                  <a:pt x="290702" y="14731"/>
                </a:lnTo>
                <a:lnTo>
                  <a:pt x="290702" y="185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6784" y="6485763"/>
            <a:ext cx="145415" cy="1095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1254252"/>
            <a:ext cx="3759708" cy="21153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677400" y="0"/>
            <a:ext cx="2514600" cy="2170430"/>
            <a:chOff x="9677400" y="0"/>
            <a:chExt cx="2514600" cy="21704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7400" y="0"/>
              <a:ext cx="2514600" cy="21701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1116" y="0"/>
              <a:ext cx="2500883" cy="1972055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4672" y="3462528"/>
            <a:ext cx="3759708" cy="21137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179565" y="1176349"/>
            <a:ext cx="5342890" cy="45599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just" marL="241300" marR="5080" indent="-229235">
              <a:lnSpc>
                <a:spcPct val="90000"/>
              </a:lnSpc>
              <a:spcBef>
                <a:spcPts val="395"/>
              </a:spcBef>
              <a:buChar char="•"/>
              <a:tabLst>
                <a:tab pos="241300" algn="l"/>
              </a:tabLst>
            </a:pP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To</a:t>
            </a:r>
            <a:r>
              <a:rPr dirty="0" sz="2500" spc="484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avoid</a:t>
            </a:r>
            <a:r>
              <a:rPr dirty="0" sz="2500" spc="484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this</a:t>
            </a:r>
            <a:r>
              <a:rPr dirty="0" sz="2500" spc="48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situation</a:t>
            </a:r>
            <a:r>
              <a:rPr dirty="0" sz="2500" spc="47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we</a:t>
            </a:r>
            <a:r>
              <a:rPr dirty="0" sz="2500" spc="484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need</a:t>
            </a:r>
            <a:r>
              <a:rPr dirty="0" sz="2500" spc="48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to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place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 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three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 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optical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 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proximity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sensors</a:t>
            </a:r>
            <a:r>
              <a:rPr dirty="0" sz="2500" spc="-3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at</a:t>
            </a:r>
            <a:r>
              <a:rPr dirty="0" sz="2500" spc="-2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edge</a:t>
            </a:r>
            <a:r>
              <a:rPr dirty="0" sz="2500" spc="-5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of</a:t>
            </a:r>
            <a:r>
              <a:rPr dirty="0" sz="2500" spc="-3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robot.</a:t>
            </a:r>
            <a:endParaRPr sz="2500">
              <a:latin typeface="Arial"/>
              <a:cs typeface="Arial"/>
            </a:endParaRPr>
          </a:p>
          <a:p>
            <a:pPr algn="just" marL="241300" marR="6985" indent="-229235">
              <a:lnSpc>
                <a:spcPts val="270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This</a:t>
            </a:r>
            <a:r>
              <a:rPr dirty="0" sz="2500" spc="3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sensor</a:t>
            </a:r>
            <a:r>
              <a:rPr dirty="0" sz="2500" spc="3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has</a:t>
            </a:r>
            <a:r>
              <a:rPr dirty="0" sz="2500" spc="3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an</a:t>
            </a:r>
            <a:r>
              <a:rPr dirty="0" sz="2500" spc="3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IR</a:t>
            </a:r>
            <a:r>
              <a:rPr dirty="0" sz="2500" spc="32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light</a:t>
            </a:r>
            <a:r>
              <a:rPr dirty="0" sz="2500" spc="3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emitter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dirty="0" sz="2500" spc="-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photo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detector.</a:t>
            </a:r>
            <a:endParaRPr sz="2500">
              <a:latin typeface="Arial"/>
              <a:cs typeface="Arial"/>
            </a:endParaRPr>
          </a:p>
          <a:p>
            <a:pPr algn="just" marL="241300" marR="5080" indent="-229235">
              <a:lnSpc>
                <a:spcPts val="27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58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generated</a:t>
            </a:r>
            <a:r>
              <a:rPr dirty="0" sz="2500" spc="60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light</a:t>
            </a:r>
            <a:r>
              <a:rPr dirty="0" sz="2500" spc="58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from</a:t>
            </a:r>
            <a:r>
              <a:rPr dirty="0" sz="2500" spc="59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60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LED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gets</a:t>
            </a:r>
            <a:r>
              <a:rPr dirty="0" sz="2500" spc="1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reflected</a:t>
            </a:r>
            <a:r>
              <a:rPr dirty="0" sz="2500" spc="1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back</a:t>
            </a:r>
            <a:r>
              <a:rPr dirty="0" sz="2500" spc="1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from</a:t>
            </a:r>
            <a:r>
              <a:rPr dirty="0" sz="2500" spc="1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1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surface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dirty="0" sz="2500" spc="-5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is</a:t>
            </a:r>
            <a:r>
              <a:rPr dirty="0" sz="2500" spc="-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received</a:t>
            </a:r>
            <a:r>
              <a:rPr dirty="0" sz="2500" spc="-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by</a:t>
            </a:r>
            <a:r>
              <a:rPr dirty="0" sz="2500" spc="-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this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detector.</a:t>
            </a:r>
            <a:endParaRPr sz="2500">
              <a:latin typeface="Arial"/>
              <a:cs typeface="Arial"/>
            </a:endParaRPr>
          </a:p>
          <a:p>
            <a:pPr algn="just" marL="241300" marR="5080" indent="-229235">
              <a:lnSpc>
                <a:spcPct val="90000"/>
              </a:lnSpc>
              <a:spcBef>
                <a:spcPts val="969"/>
              </a:spcBef>
              <a:buChar char="•"/>
              <a:tabLst>
                <a:tab pos="241300" algn="l"/>
              </a:tabLst>
            </a:pP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45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smart</a:t>
            </a:r>
            <a:r>
              <a:rPr dirty="0" sz="2500" spc="45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controller</a:t>
            </a:r>
            <a:r>
              <a:rPr dirty="0" sz="2500" spc="45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measures</a:t>
            </a:r>
            <a:r>
              <a:rPr dirty="0" sz="2500" spc="46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the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distance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of</a:t>
            </a:r>
            <a:r>
              <a:rPr dirty="0" sz="2500" spc="53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this</a:t>
            </a:r>
            <a:r>
              <a:rPr dirty="0" sz="2500" spc="55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reflected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light</a:t>
            </a:r>
            <a:r>
              <a:rPr dirty="0" sz="2500" spc="54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and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changes</a:t>
            </a:r>
            <a:r>
              <a:rPr dirty="0" sz="2500" spc="265">
                <a:solidFill>
                  <a:srgbClr val="44536A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280">
                <a:solidFill>
                  <a:srgbClr val="44536A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robots</a:t>
            </a:r>
            <a:r>
              <a:rPr dirty="0" sz="2500" spc="270">
                <a:solidFill>
                  <a:srgbClr val="44536A"/>
                </a:solidFill>
                <a:latin typeface="Arial"/>
                <a:cs typeface="Arial"/>
              </a:rPr>
              <a:t> 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direction</a:t>
            </a:r>
            <a:r>
              <a:rPr dirty="0" sz="2500" spc="280">
                <a:solidFill>
                  <a:srgbClr val="44536A"/>
                </a:solidFill>
                <a:latin typeface="Arial"/>
                <a:cs typeface="Arial"/>
              </a:rPr>
              <a:t>  </a:t>
            </a:r>
            <a:r>
              <a:rPr dirty="0" sz="2500" spc="-25">
                <a:solidFill>
                  <a:srgbClr val="44536A"/>
                </a:solidFill>
                <a:latin typeface="Arial"/>
                <a:cs typeface="Arial"/>
              </a:rPr>
              <a:t>by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controlling</a:t>
            </a:r>
            <a:r>
              <a:rPr dirty="0" sz="2500" spc="-7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dirty="0" sz="2500" spc="-5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44536A"/>
                </a:solidFill>
                <a:latin typeface="Arial"/>
                <a:cs typeface="Arial"/>
              </a:rPr>
              <a:t>wheels.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3411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25">
                <a:solidFill>
                  <a:srgbClr val="888888"/>
                </a:solidFill>
              </a:rPr>
              <a:t>13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5947" y="612635"/>
            <a:ext cx="5062855" cy="5588635"/>
            <a:chOff x="345947" y="612635"/>
            <a:chExt cx="5062855" cy="5588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03" y="612635"/>
              <a:ext cx="5020089" cy="55885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09955" y="633983"/>
              <a:ext cx="4927600" cy="5495925"/>
            </a:xfrm>
            <a:custGeom>
              <a:avLst/>
              <a:gdLst/>
              <a:ahLst/>
              <a:cxnLst/>
              <a:rect l="l" t="t" r="r" b="b"/>
              <a:pathLst>
                <a:path w="4927600" h="5495925">
                  <a:moveTo>
                    <a:pt x="4927092" y="0"/>
                  </a:moveTo>
                  <a:lnTo>
                    <a:pt x="0" y="0"/>
                  </a:lnTo>
                  <a:lnTo>
                    <a:pt x="0" y="5495544"/>
                  </a:lnTo>
                  <a:lnTo>
                    <a:pt x="4927092" y="5495544"/>
                  </a:lnTo>
                  <a:lnTo>
                    <a:pt x="4927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9955" y="633983"/>
              <a:ext cx="4927600" cy="5495925"/>
            </a:xfrm>
            <a:custGeom>
              <a:avLst/>
              <a:gdLst/>
              <a:ahLst/>
              <a:cxnLst/>
              <a:rect l="l" t="t" r="r" b="b"/>
              <a:pathLst>
                <a:path w="4927600" h="5495925">
                  <a:moveTo>
                    <a:pt x="0" y="5495544"/>
                  </a:moveTo>
                  <a:lnTo>
                    <a:pt x="4927092" y="5495544"/>
                  </a:lnTo>
                  <a:lnTo>
                    <a:pt x="4927092" y="0"/>
                  </a:lnTo>
                  <a:lnTo>
                    <a:pt x="0" y="0"/>
                  </a:lnTo>
                  <a:lnTo>
                    <a:pt x="0" y="5495544"/>
                  </a:lnTo>
                  <a:close/>
                </a:path>
              </a:pathLst>
            </a:custGeom>
            <a:ln w="952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5947" y="1170431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6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6" y="704088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65124" y="830326"/>
            <a:ext cx="3943350" cy="504888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283210" marR="5080" indent="-228600">
              <a:lnSpc>
                <a:spcPct val="90100"/>
              </a:lnSpc>
              <a:spcBef>
                <a:spcPts val="375"/>
              </a:spcBef>
              <a:buChar char="•"/>
              <a:tabLst>
                <a:tab pos="283210" algn="l"/>
              </a:tabLst>
            </a:pPr>
            <a:r>
              <a:rPr dirty="0" sz="2300">
                <a:latin typeface="Arial"/>
                <a:cs typeface="Arial"/>
              </a:rPr>
              <a:t>Still</a:t>
            </a:r>
            <a:r>
              <a:rPr dirty="0" sz="2300" spc="4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robot</a:t>
            </a:r>
            <a:r>
              <a:rPr dirty="0" sz="2300" spc="4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is</a:t>
            </a:r>
            <a:r>
              <a:rPr dirty="0" sz="2300" spc="4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having</a:t>
            </a:r>
            <a:r>
              <a:rPr dirty="0" sz="2300" spc="41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trouble </a:t>
            </a:r>
            <a:r>
              <a:rPr dirty="0" sz="2300">
                <a:latin typeface="Arial"/>
                <a:cs typeface="Arial"/>
              </a:rPr>
              <a:t>detecting</a:t>
            </a:r>
            <a:r>
              <a:rPr dirty="0" sz="2300" spc="20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the</a:t>
            </a:r>
            <a:r>
              <a:rPr dirty="0" sz="2300" spc="15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electric</a:t>
            </a:r>
            <a:r>
              <a:rPr dirty="0" sz="2300" spc="15">
                <a:latin typeface="Arial"/>
                <a:cs typeface="Arial"/>
              </a:rPr>
              <a:t>  </a:t>
            </a:r>
            <a:r>
              <a:rPr dirty="0" sz="2300" spc="-10">
                <a:latin typeface="Arial"/>
                <a:cs typeface="Arial"/>
              </a:rPr>
              <a:t>wire, </a:t>
            </a:r>
            <a:r>
              <a:rPr dirty="0" sz="2300">
                <a:latin typeface="Arial"/>
                <a:cs typeface="Arial"/>
              </a:rPr>
              <a:t>clothes,</a:t>
            </a:r>
            <a:r>
              <a:rPr dirty="0" sz="2300" spc="9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toys,</a:t>
            </a:r>
            <a:r>
              <a:rPr dirty="0" sz="2300" spc="9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pet</a:t>
            </a:r>
            <a:r>
              <a:rPr dirty="0" sz="2300" spc="9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waste</a:t>
            </a:r>
            <a:r>
              <a:rPr dirty="0" sz="2300" spc="95">
                <a:latin typeface="Arial"/>
                <a:cs typeface="Arial"/>
              </a:rPr>
              <a:t> </a:t>
            </a:r>
            <a:r>
              <a:rPr dirty="0" sz="2300" spc="-20">
                <a:latin typeface="Arial"/>
                <a:cs typeface="Arial"/>
              </a:rPr>
              <a:t>etc.</a:t>
            </a:r>
            <a:endParaRPr sz="2300">
              <a:latin typeface="Arial"/>
              <a:cs typeface="Arial"/>
            </a:endParaRPr>
          </a:p>
          <a:p>
            <a:pPr algn="just" marL="283210" marR="5080" indent="-271145">
              <a:lnSpc>
                <a:spcPts val="2480"/>
              </a:lnSpc>
              <a:spcBef>
                <a:spcPts val="40"/>
              </a:spcBef>
            </a:pPr>
            <a:r>
              <a:rPr dirty="0" u="sng" sz="2300" spc="415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  </a:t>
            </a:r>
            <a:r>
              <a:rPr dirty="0" u="sng" sz="2300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this</a:t>
            </a:r>
            <a:r>
              <a:rPr dirty="0" u="sng" sz="2300" spc="305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300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issue</a:t>
            </a:r>
            <a:r>
              <a:rPr dirty="0" u="sng" sz="2300" spc="305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300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2300" spc="305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300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not</a:t>
            </a:r>
            <a:r>
              <a:rPr dirty="0" u="sng" sz="2300" spc="295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300" spc="-10">
                <a:uFill>
                  <a:solidFill>
                    <a:srgbClr val="D4D4D4"/>
                  </a:solidFill>
                </a:uFill>
                <a:latin typeface="Arial"/>
                <a:cs typeface="Arial"/>
              </a:rPr>
              <a:t>discovered</a:t>
            </a:r>
            <a:r>
              <a:rPr dirty="0" u="none" sz="2300" spc="-10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by</a:t>
            </a:r>
            <a:r>
              <a:rPr dirty="0" u="none" sz="2300" spc="125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the</a:t>
            </a:r>
            <a:r>
              <a:rPr dirty="0" u="none" sz="2300" spc="135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lidar</a:t>
            </a:r>
            <a:r>
              <a:rPr dirty="0" u="none" sz="2300" spc="125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sensor</a:t>
            </a:r>
            <a:r>
              <a:rPr dirty="0" u="none" sz="2300" spc="135">
                <a:latin typeface="Arial"/>
                <a:cs typeface="Arial"/>
              </a:rPr>
              <a:t> </a:t>
            </a:r>
            <a:r>
              <a:rPr dirty="0" u="none" sz="2300" spc="-10">
                <a:latin typeface="Arial"/>
                <a:cs typeface="Arial"/>
              </a:rPr>
              <a:t>because </a:t>
            </a:r>
            <a:r>
              <a:rPr dirty="0" u="none" sz="2300">
                <a:latin typeface="Arial"/>
                <a:cs typeface="Arial"/>
              </a:rPr>
              <a:t>it</a:t>
            </a:r>
            <a:r>
              <a:rPr dirty="0" u="none" sz="2300" spc="-10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is</a:t>
            </a:r>
            <a:r>
              <a:rPr dirty="0" u="none" sz="2300" spc="-5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a</a:t>
            </a:r>
            <a:r>
              <a:rPr dirty="0" u="none" sz="2300" spc="-15">
                <a:latin typeface="Arial"/>
                <a:cs typeface="Arial"/>
              </a:rPr>
              <a:t> </a:t>
            </a:r>
            <a:r>
              <a:rPr dirty="0" u="none" sz="2300">
                <a:latin typeface="Arial"/>
                <a:cs typeface="Arial"/>
              </a:rPr>
              <a:t>2d</a:t>
            </a:r>
            <a:r>
              <a:rPr dirty="0" u="none" sz="2300" spc="-15">
                <a:latin typeface="Arial"/>
                <a:cs typeface="Arial"/>
              </a:rPr>
              <a:t> </a:t>
            </a:r>
            <a:r>
              <a:rPr dirty="0" u="none" sz="2300" spc="-10">
                <a:latin typeface="Arial"/>
                <a:cs typeface="Arial"/>
              </a:rPr>
              <a:t>detector.</a:t>
            </a:r>
            <a:endParaRPr sz="2300">
              <a:latin typeface="Arial"/>
              <a:cs typeface="Arial"/>
            </a:endParaRPr>
          </a:p>
          <a:p>
            <a:pPr algn="just" marL="281940" marR="5080" indent="-227329">
              <a:lnSpc>
                <a:spcPts val="2480"/>
              </a:lnSpc>
              <a:spcBef>
                <a:spcPts val="1019"/>
              </a:spcBef>
              <a:buChar char="•"/>
              <a:tabLst>
                <a:tab pos="283210" algn="l"/>
              </a:tabLst>
            </a:pPr>
            <a:r>
              <a:rPr dirty="0" sz="2300">
                <a:latin typeface="Arial"/>
                <a:cs typeface="Arial"/>
              </a:rPr>
              <a:t>Let's</a:t>
            </a:r>
            <a:r>
              <a:rPr dirty="0" sz="2300" spc="10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attach</a:t>
            </a:r>
            <a:r>
              <a:rPr dirty="0" sz="2300" spc="1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</a:t>
            </a:r>
            <a:r>
              <a:rPr dirty="0" sz="2300" spc="114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camera</a:t>
            </a:r>
            <a:r>
              <a:rPr dirty="0" sz="2300" spc="120">
                <a:latin typeface="Arial"/>
                <a:cs typeface="Arial"/>
              </a:rPr>
              <a:t> </a:t>
            </a:r>
            <a:r>
              <a:rPr dirty="0" sz="2300" spc="-20">
                <a:latin typeface="Arial"/>
                <a:cs typeface="Arial"/>
              </a:rPr>
              <a:t>along </a:t>
            </a:r>
            <a:r>
              <a:rPr dirty="0" sz="2300" spc="-20">
                <a:latin typeface="Arial"/>
                <a:cs typeface="Arial"/>
              </a:rPr>
              <a:t>	</a:t>
            </a:r>
            <a:r>
              <a:rPr dirty="0" sz="2300">
                <a:latin typeface="Arial"/>
                <a:cs typeface="Arial"/>
              </a:rPr>
              <a:t>with</a:t>
            </a:r>
            <a:r>
              <a:rPr dirty="0" sz="2300" spc="320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an</a:t>
            </a:r>
            <a:r>
              <a:rPr dirty="0" sz="2300" spc="325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inbuilt</a:t>
            </a:r>
            <a:r>
              <a:rPr dirty="0" sz="2300" spc="320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3d</a:t>
            </a:r>
            <a:r>
              <a:rPr dirty="0" sz="2300" spc="320">
                <a:latin typeface="Arial"/>
                <a:cs typeface="Arial"/>
              </a:rPr>
              <a:t>  </a:t>
            </a:r>
            <a:r>
              <a:rPr dirty="0" sz="2300" spc="-10">
                <a:latin typeface="Arial"/>
                <a:cs typeface="Arial"/>
              </a:rPr>
              <a:t>depth </a:t>
            </a:r>
            <a:r>
              <a:rPr dirty="0" sz="2300" spc="-10">
                <a:latin typeface="Arial"/>
                <a:cs typeface="Arial"/>
              </a:rPr>
              <a:t>	</a:t>
            </a:r>
            <a:r>
              <a:rPr dirty="0" sz="2300">
                <a:latin typeface="Arial"/>
                <a:cs typeface="Arial"/>
              </a:rPr>
              <a:t>sensor</a:t>
            </a:r>
            <a:r>
              <a:rPr dirty="0" sz="2300" spc="-5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in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front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of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the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robot.</a:t>
            </a:r>
            <a:endParaRPr sz="2300">
              <a:latin typeface="Arial"/>
              <a:cs typeface="Arial"/>
            </a:endParaRPr>
          </a:p>
          <a:p>
            <a:pPr algn="just" marL="283210" marR="5080" indent="-228600">
              <a:lnSpc>
                <a:spcPct val="90000"/>
              </a:lnSpc>
              <a:spcBef>
                <a:spcPts val="969"/>
              </a:spcBef>
              <a:buChar char="•"/>
              <a:tabLst>
                <a:tab pos="283210" algn="l"/>
              </a:tabLst>
            </a:pPr>
            <a:r>
              <a:rPr dirty="0" sz="2300">
                <a:latin typeface="Arial"/>
                <a:cs typeface="Arial"/>
              </a:rPr>
              <a:t>It</a:t>
            </a:r>
            <a:r>
              <a:rPr dirty="0" sz="2300" spc="4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maps</a:t>
            </a:r>
            <a:r>
              <a:rPr dirty="0" sz="2300" spc="4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its</a:t>
            </a:r>
            <a:r>
              <a:rPr dirty="0" sz="2300" spc="4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front</a:t>
            </a:r>
            <a:r>
              <a:rPr dirty="0" sz="2300" spc="3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region</a:t>
            </a:r>
            <a:r>
              <a:rPr dirty="0" sz="2300" spc="5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in</a:t>
            </a:r>
            <a:r>
              <a:rPr dirty="0" sz="2300" spc="45">
                <a:latin typeface="Arial"/>
                <a:cs typeface="Arial"/>
              </a:rPr>
              <a:t> </a:t>
            </a:r>
            <a:r>
              <a:rPr dirty="0" sz="2300" spc="-25">
                <a:latin typeface="Arial"/>
                <a:cs typeface="Arial"/>
              </a:rPr>
              <a:t>3d </a:t>
            </a:r>
            <a:r>
              <a:rPr dirty="0" sz="2300">
                <a:latin typeface="Arial"/>
                <a:cs typeface="Arial"/>
              </a:rPr>
              <a:t>and</a:t>
            </a:r>
            <a:r>
              <a:rPr dirty="0" sz="2300" spc="10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avoids</a:t>
            </a:r>
            <a:r>
              <a:rPr dirty="0" sz="2300" spc="9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this</a:t>
            </a:r>
            <a:r>
              <a:rPr dirty="0" sz="2300" spc="10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obstacle,</a:t>
            </a:r>
            <a:r>
              <a:rPr dirty="0" sz="2300" spc="95">
                <a:latin typeface="Arial"/>
                <a:cs typeface="Arial"/>
              </a:rPr>
              <a:t> </a:t>
            </a:r>
            <a:r>
              <a:rPr dirty="0" sz="2300" spc="-25">
                <a:latin typeface="Arial"/>
                <a:cs typeface="Arial"/>
              </a:rPr>
              <a:t>so </a:t>
            </a:r>
            <a:r>
              <a:rPr dirty="0" sz="2300">
                <a:latin typeface="Arial"/>
                <a:cs typeface="Arial"/>
              </a:rPr>
              <a:t>this</a:t>
            </a:r>
            <a:r>
              <a:rPr dirty="0" sz="2300" spc="204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sensor</a:t>
            </a:r>
            <a:r>
              <a:rPr dirty="0" sz="2300" spc="200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is</a:t>
            </a:r>
            <a:r>
              <a:rPr dirty="0" sz="2300" spc="204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efficient</a:t>
            </a:r>
            <a:r>
              <a:rPr dirty="0" sz="2300" spc="204">
                <a:latin typeface="Arial"/>
                <a:cs typeface="Arial"/>
              </a:rPr>
              <a:t>  </a:t>
            </a:r>
            <a:r>
              <a:rPr dirty="0" sz="2300" spc="-25">
                <a:latin typeface="Arial"/>
                <a:cs typeface="Arial"/>
              </a:rPr>
              <a:t>in </a:t>
            </a:r>
            <a:r>
              <a:rPr dirty="0" sz="2300">
                <a:latin typeface="Arial"/>
                <a:cs typeface="Arial"/>
              </a:rPr>
              <a:t>detecting</a:t>
            </a:r>
            <a:r>
              <a:rPr dirty="0" sz="2300" spc="415">
                <a:latin typeface="Arial"/>
                <a:cs typeface="Arial"/>
              </a:rPr>
              <a:t>   </a:t>
            </a:r>
            <a:r>
              <a:rPr dirty="0" sz="2300">
                <a:latin typeface="Arial"/>
                <a:cs typeface="Arial"/>
              </a:rPr>
              <a:t>the</a:t>
            </a:r>
            <a:r>
              <a:rPr dirty="0" sz="2300" spc="434">
                <a:latin typeface="Arial"/>
                <a:cs typeface="Arial"/>
              </a:rPr>
              <a:t>   </a:t>
            </a:r>
            <a:r>
              <a:rPr dirty="0" sz="2300" spc="-10">
                <a:latin typeface="Arial"/>
                <a:cs typeface="Arial"/>
              </a:rPr>
              <a:t>obstacles </a:t>
            </a:r>
            <a:r>
              <a:rPr dirty="0" sz="2300">
                <a:latin typeface="Arial"/>
                <a:cs typeface="Arial"/>
              </a:rPr>
              <a:t>precisely</a:t>
            </a:r>
            <a:r>
              <a:rPr dirty="0" sz="2300" spc="195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but</a:t>
            </a:r>
            <a:r>
              <a:rPr dirty="0" sz="2300" spc="195">
                <a:latin typeface="Arial"/>
                <a:cs typeface="Arial"/>
              </a:rPr>
              <a:t>  </a:t>
            </a:r>
            <a:r>
              <a:rPr dirty="0" sz="2300">
                <a:latin typeface="Arial"/>
                <a:cs typeface="Arial"/>
              </a:rPr>
              <a:t>cannot</a:t>
            </a:r>
            <a:r>
              <a:rPr dirty="0" sz="2300" spc="190">
                <a:latin typeface="Arial"/>
                <a:cs typeface="Arial"/>
              </a:rPr>
              <a:t>  </a:t>
            </a:r>
            <a:r>
              <a:rPr dirty="0" sz="2300" spc="-25">
                <a:latin typeface="Arial"/>
                <a:cs typeface="Arial"/>
              </a:rPr>
              <a:t>map </a:t>
            </a:r>
            <a:r>
              <a:rPr dirty="0" sz="2300">
                <a:latin typeface="Arial"/>
                <a:cs typeface="Arial"/>
              </a:rPr>
              <a:t>the</a:t>
            </a:r>
            <a:r>
              <a:rPr dirty="0" sz="2300" spc="-3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entire</a:t>
            </a:r>
            <a:r>
              <a:rPr dirty="0" sz="2300" spc="-4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room.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6064" y="928116"/>
            <a:ext cx="2874264" cy="16169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2643" y="926591"/>
            <a:ext cx="2872740" cy="16154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6064" y="3686555"/>
            <a:ext cx="5989320" cy="190195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83411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25">
                <a:solidFill>
                  <a:srgbClr val="888888"/>
                </a:solidFill>
              </a:rPr>
              <a:t>13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7472045" cy="6858000"/>
          </a:xfrm>
          <a:custGeom>
            <a:avLst/>
            <a:gdLst/>
            <a:ahLst/>
            <a:cxnLst/>
            <a:rect l="l" t="t" r="r" b="b"/>
            <a:pathLst>
              <a:path w="7472045" h="6858000">
                <a:moveTo>
                  <a:pt x="5525389" y="0"/>
                </a:moveTo>
                <a:lnTo>
                  <a:pt x="0" y="0"/>
                </a:lnTo>
                <a:lnTo>
                  <a:pt x="0" y="6857999"/>
                </a:lnTo>
                <a:lnTo>
                  <a:pt x="6239510" y="6857999"/>
                </a:lnTo>
                <a:lnTo>
                  <a:pt x="6193037" y="6844361"/>
                </a:lnTo>
                <a:lnTo>
                  <a:pt x="6146813" y="6830265"/>
                </a:lnTo>
                <a:lnTo>
                  <a:pt x="6008785" y="6787309"/>
                </a:lnTo>
                <a:lnTo>
                  <a:pt x="5962707" y="6773463"/>
                </a:lnTo>
                <a:lnTo>
                  <a:pt x="5916453" y="6760201"/>
                </a:lnTo>
                <a:lnTo>
                  <a:pt x="5869940" y="6747730"/>
                </a:lnTo>
                <a:lnTo>
                  <a:pt x="5883274" y="6728336"/>
                </a:lnTo>
                <a:lnTo>
                  <a:pt x="5896609" y="6720612"/>
                </a:lnTo>
                <a:lnTo>
                  <a:pt x="5909945" y="6720222"/>
                </a:lnTo>
                <a:lnTo>
                  <a:pt x="5923280" y="6722833"/>
                </a:lnTo>
                <a:lnTo>
                  <a:pt x="5976856" y="6729798"/>
                </a:lnTo>
                <a:lnTo>
                  <a:pt x="6030712" y="6737060"/>
                </a:lnTo>
                <a:lnTo>
                  <a:pt x="6084554" y="6745507"/>
                </a:lnTo>
                <a:lnTo>
                  <a:pt x="6138088" y="6756030"/>
                </a:lnTo>
                <a:lnTo>
                  <a:pt x="6191023" y="6769517"/>
                </a:lnTo>
                <a:lnTo>
                  <a:pt x="6243066" y="6786858"/>
                </a:lnTo>
                <a:lnTo>
                  <a:pt x="6262068" y="6790581"/>
                </a:lnTo>
                <a:lnTo>
                  <a:pt x="6280404" y="6789970"/>
                </a:lnTo>
                <a:lnTo>
                  <a:pt x="6296072" y="6783356"/>
                </a:lnTo>
                <a:lnTo>
                  <a:pt x="6307074" y="6769073"/>
                </a:lnTo>
                <a:lnTo>
                  <a:pt x="6313074" y="6744896"/>
                </a:lnTo>
                <a:lnTo>
                  <a:pt x="6307073" y="6725056"/>
                </a:lnTo>
                <a:lnTo>
                  <a:pt x="6275070" y="6694373"/>
                </a:lnTo>
                <a:lnTo>
                  <a:pt x="6207125" y="6669474"/>
                </a:lnTo>
                <a:lnTo>
                  <a:pt x="6136513" y="6665912"/>
                </a:lnTo>
                <a:lnTo>
                  <a:pt x="6078024" y="6654206"/>
                </a:lnTo>
                <a:lnTo>
                  <a:pt x="6029790" y="6636274"/>
                </a:lnTo>
                <a:lnTo>
                  <a:pt x="5990828" y="6611227"/>
                </a:lnTo>
                <a:lnTo>
                  <a:pt x="5960152" y="6578177"/>
                </a:lnTo>
                <a:lnTo>
                  <a:pt x="5936779" y="6536232"/>
                </a:lnTo>
                <a:lnTo>
                  <a:pt x="5919724" y="6484505"/>
                </a:lnTo>
                <a:lnTo>
                  <a:pt x="5966950" y="6498567"/>
                </a:lnTo>
                <a:lnTo>
                  <a:pt x="6014100" y="6503359"/>
                </a:lnTo>
                <a:lnTo>
                  <a:pt x="6061116" y="6502240"/>
                </a:lnTo>
                <a:lnTo>
                  <a:pt x="6107935" y="6498570"/>
                </a:lnTo>
                <a:lnTo>
                  <a:pt x="6154499" y="6495709"/>
                </a:lnTo>
                <a:lnTo>
                  <a:pt x="6200748" y="6497017"/>
                </a:lnTo>
                <a:lnTo>
                  <a:pt x="6246622" y="6505854"/>
                </a:lnTo>
                <a:lnTo>
                  <a:pt x="6269513" y="6507687"/>
                </a:lnTo>
                <a:lnTo>
                  <a:pt x="6291072" y="6501852"/>
                </a:lnTo>
                <a:lnTo>
                  <a:pt x="6304629" y="6487346"/>
                </a:lnTo>
                <a:lnTo>
                  <a:pt x="6303518" y="6463169"/>
                </a:lnTo>
                <a:lnTo>
                  <a:pt x="6278181" y="6418702"/>
                </a:lnTo>
                <a:lnTo>
                  <a:pt x="6285015" y="6407139"/>
                </a:lnTo>
                <a:lnTo>
                  <a:pt x="6324854" y="6406248"/>
                </a:lnTo>
                <a:lnTo>
                  <a:pt x="6362785" y="6415701"/>
                </a:lnTo>
                <a:lnTo>
                  <a:pt x="6406739" y="6465278"/>
                </a:lnTo>
                <a:lnTo>
                  <a:pt x="6420739" y="6498742"/>
                </a:lnTo>
                <a:lnTo>
                  <a:pt x="6435518" y="6515133"/>
                </a:lnTo>
                <a:lnTo>
                  <a:pt x="6456299" y="6525856"/>
                </a:lnTo>
                <a:lnTo>
                  <a:pt x="6479746" y="6529246"/>
                </a:lnTo>
                <a:lnTo>
                  <a:pt x="6502527" y="6523634"/>
                </a:lnTo>
                <a:lnTo>
                  <a:pt x="6521344" y="6508852"/>
                </a:lnTo>
                <a:lnTo>
                  <a:pt x="6528196" y="6488066"/>
                </a:lnTo>
                <a:lnTo>
                  <a:pt x="6528405" y="6464610"/>
                </a:lnTo>
                <a:lnTo>
                  <a:pt x="6527292" y="6441821"/>
                </a:lnTo>
                <a:lnTo>
                  <a:pt x="6510020" y="6381351"/>
                </a:lnTo>
                <a:lnTo>
                  <a:pt x="6452743" y="6352895"/>
                </a:lnTo>
                <a:lnTo>
                  <a:pt x="6407146" y="6341558"/>
                </a:lnTo>
                <a:lnTo>
                  <a:pt x="6359906" y="6328886"/>
                </a:lnTo>
                <a:lnTo>
                  <a:pt x="6253734" y="6299542"/>
                </a:lnTo>
                <a:lnTo>
                  <a:pt x="6314055" y="6280533"/>
                </a:lnTo>
                <a:lnTo>
                  <a:pt x="6368351" y="6275530"/>
                </a:lnTo>
                <a:lnTo>
                  <a:pt x="6418647" y="6282533"/>
                </a:lnTo>
                <a:lnTo>
                  <a:pt x="6466967" y="6299542"/>
                </a:lnTo>
                <a:lnTo>
                  <a:pt x="6516318" y="6319293"/>
                </a:lnTo>
                <a:lnTo>
                  <a:pt x="6568589" y="6337164"/>
                </a:lnTo>
                <a:lnTo>
                  <a:pt x="6620695" y="6348718"/>
                </a:lnTo>
                <a:lnTo>
                  <a:pt x="6669553" y="6349515"/>
                </a:lnTo>
                <a:lnTo>
                  <a:pt x="6712077" y="6335115"/>
                </a:lnTo>
                <a:lnTo>
                  <a:pt x="6758707" y="6313819"/>
                </a:lnTo>
                <a:lnTo>
                  <a:pt x="6803051" y="6304677"/>
                </a:lnTo>
                <a:lnTo>
                  <a:pt x="6845808" y="6304430"/>
                </a:lnTo>
                <a:lnTo>
                  <a:pt x="6887675" y="6309817"/>
                </a:lnTo>
                <a:lnTo>
                  <a:pt x="6929352" y="6317576"/>
                </a:lnTo>
                <a:lnTo>
                  <a:pt x="6971538" y="6324447"/>
                </a:lnTo>
                <a:lnTo>
                  <a:pt x="7020888" y="6331921"/>
                </a:lnTo>
                <a:lnTo>
                  <a:pt x="7074567" y="6348420"/>
                </a:lnTo>
                <a:lnTo>
                  <a:pt x="7099811" y="6365624"/>
                </a:lnTo>
                <a:lnTo>
                  <a:pt x="7113618" y="6373977"/>
                </a:lnTo>
                <a:lnTo>
                  <a:pt x="7134533" y="6381891"/>
                </a:lnTo>
                <a:lnTo>
                  <a:pt x="7167297" y="6389160"/>
                </a:lnTo>
                <a:lnTo>
                  <a:pt x="7216648" y="6395580"/>
                </a:lnTo>
                <a:lnTo>
                  <a:pt x="7259932" y="6401697"/>
                </a:lnTo>
                <a:lnTo>
                  <a:pt x="7305247" y="6408670"/>
                </a:lnTo>
                <a:lnTo>
                  <a:pt x="7353798" y="6412227"/>
                </a:lnTo>
                <a:lnTo>
                  <a:pt x="7406794" y="6408102"/>
                </a:lnTo>
                <a:lnTo>
                  <a:pt x="7465441" y="6392024"/>
                </a:lnTo>
                <a:lnTo>
                  <a:pt x="7408503" y="6367348"/>
                </a:lnTo>
                <a:lnTo>
                  <a:pt x="7353928" y="6344759"/>
                </a:lnTo>
                <a:lnTo>
                  <a:pt x="7301524" y="6324043"/>
                </a:lnTo>
                <a:lnTo>
                  <a:pt x="7251099" y="6304991"/>
                </a:lnTo>
                <a:lnTo>
                  <a:pt x="7202463" y="6287390"/>
                </a:lnTo>
                <a:lnTo>
                  <a:pt x="7155424" y="6271028"/>
                </a:lnTo>
                <a:lnTo>
                  <a:pt x="7109790" y="6255695"/>
                </a:lnTo>
                <a:lnTo>
                  <a:pt x="7065372" y="6241179"/>
                </a:lnTo>
                <a:lnTo>
                  <a:pt x="6896020" y="6187051"/>
                </a:lnTo>
                <a:lnTo>
                  <a:pt x="6854807" y="6173445"/>
                </a:lnTo>
                <a:lnTo>
                  <a:pt x="6813661" y="6159387"/>
                </a:lnTo>
                <a:lnTo>
                  <a:pt x="6772391" y="6144666"/>
                </a:lnTo>
                <a:lnTo>
                  <a:pt x="6730807" y="6129069"/>
                </a:lnTo>
                <a:lnTo>
                  <a:pt x="6688716" y="6112385"/>
                </a:lnTo>
                <a:lnTo>
                  <a:pt x="6645927" y="6094403"/>
                </a:lnTo>
                <a:lnTo>
                  <a:pt x="6602250" y="6074910"/>
                </a:lnTo>
                <a:lnTo>
                  <a:pt x="6557493" y="6053697"/>
                </a:lnTo>
                <a:lnTo>
                  <a:pt x="6511465" y="6030550"/>
                </a:lnTo>
                <a:lnTo>
                  <a:pt x="6463975" y="6005259"/>
                </a:lnTo>
                <a:lnTo>
                  <a:pt x="6414831" y="5977612"/>
                </a:lnTo>
                <a:lnTo>
                  <a:pt x="6363843" y="5947397"/>
                </a:lnTo>
                <a:lnTo>
                  <a:pt x="6377178" y="5934721"/>
                </a:lnTo>
                <a:lnTo>
                  <a:pt x="6390513" y="5931384"/>
                </a:lnTo>
                <a:lnTo>
                  <a:pt x="6403848" y="5933383"/>
                </a:lnTo>
                <a:lnTo>
                  <a:pt x="6417183" y="5936716"/>
                </a:lnTo>
                <a:lnTo>
                  <a:pt x="6439296" y="5940274"/>
                </a:lnTo>
                <a:lnTo>
                  <a:pt x="6460744" y="5941166"/>
                </a:lnTo>
                <a:lnTo>
                  <a:pt x="6478190" y="5932721"/>
                </a:lnTo>
                <a:lnTo>
                  <a:pt x="6488303" y="5908268"/>
                </a:lnTo>
                <a:lnTo>
                  <a:pt x="6486469" y="5884869"/>
                </a:lnTo>
                <a:lnTo>
                  <a:pt x="6476301" y="5867806"/>
                </a:lnTo>
                <a:lnTo>
                  <a:pt x="6458799" y="5856744"/>
                </a:lnTo>
                <a:lnTo>
                  <a:pt x="6434963" y="5851347"/>
                </a:lnTo>
                <a:lnTo>
                  <a:pt x="6384294" y="5841468"/>
                </a:lnTo>
                <a:lnTo>
                  <a:pt x="6335093" y="5826846"/>
                </a:lnTo>
                <a:lnTo>
                  <a:pt x="6287071" y="5808667"/>
                </a:lnTo>
                <a:lnTo>
                  <a:pt x="6239938" y="5788116"/>
                </a:lnTo>
                <a:lnTo>
                  <a:pt x="6147181" y="5744641"/>
                </a:lnTo>
                <a:lnTo>
                  <a:pt x="6088951" y="5708627"/>
                </a:lnTo>
                <a:lnTo>
                  <a:pt x="6073671" y="5679112"/>
                </a:lnTo>
                <a:lnTo>
                  <a:pt x="6076061" y="5637923"/>
                </a:lnTo>
                <a:lnTo>
                  <a:pt x="6100953" y="5631591"/>
                </a:lnTo>
                <a:lnTo>
                  <a:pt x="6123178" y="5635263"/>
                </a:lnTo>
                <a:lnTo>
                  <a:pt x="6144069" y="5642935"/>
                </a:lnTo>
                <a:lnTo>
                  <a:pt x="6164961" y="5648604"/>
                </a:lnTo>
                <a:lnTo>
                  <a:pt x="6191666" y="5648269"/>
                </a:lnTo>
                <a:lnTo>
                  <a:pt x="6221349" y="5643264"/>
                </a:lnTo>
                <a:lnTo>
                  <a:pt x="6242363" y="5635592"/>
                </a:lnTo>
                <a:lnTo>
                  <a:pt x="6243066" y="5627255"/>
                </a:lnTo>
                <a:lnTo>
                  <a:pt x="6220805" y="5607449"/>
                </a:lnTo>
                <a:lnTo>
                  <a:pt x="6218426" y="5583352"/>
                </a:lnTo>
                <a:lnTo>
                  <a:pt x="6227537" y="5557639"/>
                </a:lnTo>
                <a:lnTo>
                  <a:pt x="6239746" y="5532984"/>
                </a:lnTo>
                <a:lnTo>
                  <a:pt x="6246664" y="5512062"/>
                </a:lnTo>
                <a:lnTo>
                  <a:pt x="6239900" y="5497547"/>
                </a:lnTo>
                <a:lnTo>
                  <a:pt x="6211062" y="5492115"/>
                </a:lnTo>
                <a:lnTo>
                  <a:pt x="6164125" y="5487328"/>
                </a:lnTo>
                <a:lnTo>
                  <a:pt x="6120815" y="5474321"/>
                </a:lnTo>
                <a:lnTo>
                  <a:pt x="6080279" y="5455122"/>
                </a:lnTo>
                <a:lnTo>
                  <a:pt x="6041664" y="5431760"/>
                </a:lnTo>
                <a:lnTo>
                  <a:pt x="5966780" y="5380658"/>
                </a:lnTo>
                <a:lnTo>
                  <a:pt x="5928804" y="5356976"/>
                </a:lnTo>
                <a:lnTo>
                  <a:pt x="5889335" y="5337244"/>
                </a:lnTo>
                <a:lnTo>
                  <a:pt x="5847519" y="5323490"/>
                </a:lnTo>
                <a:lnTo>
                  <a:pt x="5802503" y="5317744"/>
                </a:lnTo>
                <a:lnTo>
                  <a:pt x="5786445" y="5312354"/>
                </a:lnTo>
                <a:lnTo>
                  <a:pt x="5775388" y="5298630"/>
                </a:lnTo>
                <a:lnTo>
                  <a:pt x="5768998" y="5280239"/>
                </a:lnTo>
                <a:lnTo>
                  <a:pt x="5766943" y="5260848"/>
                </a:lnTo>
                <a:lnTo>
                  <a:pt x="5771221" y="5241734"/>
                </a:lnTo>
                <a:lnTo>
                  <a:pt x="5782500" y="5230622"/>
                </a:lnTo>
                <a:lnTo>
                  <a:pt x="5798446" y="5224843"/>
                </a:lnTo>
                <a:lnTo>
                  <a:pt x="5816727" y="5221732"/>
                </a:lnTo>
                <a:lnTo>
                  <a:pt x="5846766" y="5225399"/>
                </a:lnTo>
                <a:lnTo>
                  <a:pt x="5878448" y="5232400"/>
                </a:lnTo>
                <a:lnTo>
                  <a:pt x="5912131" y="5228732"/>
                </a:lnTo>
                <a:lnTo>
                  <a:pt x="5948172" y="5200396"/>
                </a:lnTo>
                <a:lnTo>
                  <a:pt x="5902178" y="5182220"/>
                </a:lnTo>
                <a:lnTo>
                  <a:pt x="5858439" y="5161675"/>
                </a:lnTo>
                <a:lnTo>
                  <a:pt x="5819822" y="5136388"/>
                </a:lnTo>
                <a:lnTo>
                  <a:pt x="5789196" y="5103988"/>
                </a:lnTo>
                <a:lnTo>
                  <a:pt x="5769428" y="5062107"/>
                </a:lnTo>
                <a:lnTo>
                  <a:pt x="5763387" y="5008372"/>
                </a:lnTo>
                <a:lnTo>
                  <a:pt x="5756832" y="4987536"/>
                </a:lnTo>
                <a:lnTo>
                  <a:pt x="5740288" y="4972367"/>
                </a:lnTo>
                <a:lnTo>
                  <a:pt x="5718434" y="4961866"/>
                </a:lnTo>
                <a:lnTo>
                  <a:pt x="5695950" y="4955032"/>
                </a:lnTo>
                <a:lnTo>
                  <a:pt x="5660612" y="4942732"/>
                </a:lnTo>
                <a:lnTo>
                  <a:pt x="5629274" y="4926076"/>
                </a:lnTo>
                <a:lnTo>
                  <a:pt x="5601938" y="4903418"/>
                </a:lnTo>
                <a:lnTo>
                  <a:pt x="5578602" y="4873117"/>
                </a:lnTo>
                <a:lnTo>
                  <a:pt x="5578602" y="4844669"/>
                </a:lnTo>
                <a:lnTo>
                  <a:pt x="5590093" y="4791385"/>
                </a:lnTo>
                <a:lnTo>
                  <a:pt x="5614210" y="4760633"/>
                </a:lnTo>
                <a:lnTo>
                  <a:pt x="5648215" y="4747632"/>
                </a:lnTo>
                <a:lnTo>
                  <a:pt x="5689370" y="4747604"/>
                </a:lnTo>
                <a:lnTo>
                  <a:pt x="5734939" y="4755769"/>
                </a:lnTo>
                <a:lnTo>
                  <a:pt x="5781190" y="4767737"/>
                </a:lnTo>
                <a:lnTo>
                  <a:pt x="5827625" y="4780397"/>
                </a:lnTo>
                <a:lnTo>
                  <a:pt x="5874448" y="4790884"/>
                </a:lnTo>
                <a:lnTo>
                  <a:pt x="5921864" y="4796333"/>
                </a:lnTo>
                <a:lnTo>
                  <a:pt x="5970077" y="4793880"/>
                </a:lnTo>
                <a:lnTo>
                  <a:pt x="6019292" y="4780661"/>
                </a:lnTo>
                <a:lnTo>
                  <a:pt x="5972595" y="4764559"/>
                </a:lnTo>
                <a:lnTo>
                  <a:pt x="5925175" y="4751149"/>
                </a:lnTo>
                <a:lnTo>
                  <a:pt x="5877353" y="4739437"/>
                </a:lnTo>
                <a:lnTo>
                  <a:pt x="5829449" y="4728428"/>
                </a:lnTo>
                <a:lnTo>
                  <a:pt x="5781784" y="4717126"/>
                </a:lnTo>
                <a:lnTo>
                  <a:pt x="5734680" y="4704536"/>
                </a:lnTo>
                <a:lnTo>
                  <a:pt x="5688457" y="4689663"/>
                </a:lnTo>
                <a:lnTo>
                  <a:pt x="5643436" y="4671512"/>
                </a:lnTo>
                <a:lnTo>
                  <a:pt x="5599938" y="4649089"/>
                </a:lnTo>
                <a:lnTo>
                  <a:pt x="5650738" y="4648512"/>
                </a:lnTo>
                <a:lnTo>
                  <a:pt x="5701131" y="4649760"/>
                </a:lnTo>
                <a:lnTo>
                  <a:pt x="5751144" y="4652722"/>
                </a:lnTo>
                <a:lnTo>
                  <a:pt x="5800804" y="4657289"/>
                </a:lnTo>
                <a:lnTo>
                  <a:pt x="5850138" y="4663354"/>
                </a:lnTo>
                <a:lnTo>
                  <a:pt x="5899174" y="4670807"/>
                </a:lnTo>
                <a:lnTo>
                  <a:pt x="5947937" y="4679539"/>
                </a:lnTo>
                <a:lnTo>
                  <a:pt x="5996457" y="4689441"/>
                </a:lnTo>
                <a:lnTo>
                  <a:pt x="6044759" y="4700405"/>
                </a:lnTo>
                <a:lnTo>
                  <a:pt x="6092871" y="4712322"/>
                </a:lnTo>
                <a:lnTo>
                  <a:pt x="6140819" y="4725083"/>
                </a:lnTo>
                <a:lnTo>
                  <a:pt x="6188632" y="4738579"/>
                </a:lnTo>
                <a:lnTo>
                  <a:pt x="6236337" y="4752701"/>
                </a:lnTo>
                <a:lnTo>
                  <a:pt x="6283959" y="4767341"/>
                </a:lnTo>
                <a:lnTo>
                  <a:pt x="6331528" y="4782390"/>
                </a:lnTo>
                <a:lnTo>
                  <a:pt x="6379069" y="4797738"/>
                </a:lnTo>
                <a:lnTo>
                  <a:pt x="6569503" y="4859955"/>
                </a:lnTo>
                <a:lnTo>
                  <a:pt x="6617315" y="4875170"/>
                </a:lnTo>
                <a:lnTo>
                  <a:pt x="6665262" y="4890033"/>
                </a:lnTo>
                <a:lnTo>
                  <a:pt x="6713372" y="4904433"/>
                </a:lnTo>
                <a:lnTo>
                  <a:pt x="6761672" y="4918263"/>
                </a:lnTo>
                <a:lnTo>
                  <a:pt x="6810189" y="4931414"/>
                </a:lnTo>
                <a:lnTo>
                  <a:pt x="6858950" y="4943776"/>
                </a:lnTo>
                <a:lnTo>
                  <a:pt x="6907983" y="4955241"/>
                </a:lnTo>
                <a:lnTo>
                  <a:pt x="6957314" y="4965700"/>
                </a:lnTo>
                <a:lnTo>
                  <a:pt x="6942478" y="4928344"/>
                </a:lnTo>
                <a:lnTo>
                  <a:pt x="6921309" y="4904692"/>
                </a:lnTo>
                <a:lnTo>
                  <a:pt x="6896806" y="4891065"/>
                </a:lnTo>
                <a:lnTo>
                  <a:pt x="6821413" y="4868590"/>
                </a:lnTo>
                <a:lnTo>
                  <a:pt x="6771966" y="4850984"/>
                </a:lnTo>
                <a:lnTo>
                  <a:pt x="6723457" y="4831330"/>
                </a:lnTo>
                <a:lnTo>
                  <a:pt x="6675717" y="4809990"/>
                </a:lnTo>
                <a:lnTo>
                  <a:pt x="6628574" y="4787328"/>
                </a:lnTo>
                <a:lnTo>
                  <a:pt x="6581858" y="4763705"/>
                </a:lnTo>
                <a:lnTo>
                  <a:pt x="6442563" y="4690704"/>
                </a:lnTo>
                <a:lnTo>
                  <a:pt x="6395847" y="4666869"/>
                </a:lnTo>
                <a:lnTo>
                  <a:pt x="6351303" y="4641754"/>
                </a:lnTo>
                <a:lnTo>
                  <a:pt x="6313725" y="4612640"/>
                </a:lnTo>
                <a:lnTo>
                  <a:pt x="6283457" y="4576857"/>
                </a:lnTo>
                <a:lnTo>
                  <a:pt x="6260846" y="4531741"/>
                </a:lnTo>
                <a:lnTo>
                  <a:pt x="6240623" y="4490495"/>
                </a:lnTo>
                <a:lnTo>
                  <a:pt x="6211077" y="4463621"/>
                </a:lnTo>
                <a:lnTo>
                  <a:pt x="6170888" y="4452106"/>
                </a:lnTo>
                <a:lnTo>
                  <a:pt x="6118733" y="4456938"/>
                </a:lnTo>
                <a:lnTo>
                  <a:pt x="6070135" y="4463938"/>
                </a:lnTo>
                <a:lnTo>
                  <a:pt x="6020562" y="4464939"/>
                </a:lnTo>
                <a:lnTo>
                  <a:pt x="5970321" y="4461938"/>
                </a:lnTo>
                <a:lnTo>
                  <a:pt x="5919724" y="4456938"/>
                </a:lnTo>
                <a:lnTo>
                  <a:pt x="5874610" y="4445757"/>
                </a:lnTo>
                <a:lnTo>
                  <a:pt x="5832374" y="4423824"/>
                </a:lnTo>
                <a:lnTo>
                  <a:pt x="5798483" y="4395746"/>
                </a:lnTo>
                <a:lnTo>
                  <a:pt x="5777611" y="4339590"/>
                </a:lnTo>
                <a:lnTo>
                  <a:pt x="5808372" y="4307697"/>
                </a:lnTo>
                <a:lnTo>
                  <a:pt x="5845111" y="4300474"/>
                </a:lnTo>
                <a:lnTo>
                  <a:pt x="5884517" y="4306585"/>
                </a:lnTo>
                <a:lnTo>
                  <a:pt x="5923280" y="4314698"/>
                </a:lnTo>
                <a:lnTo>
                  <a:pt x="6031230" y="4328922"/>
                </a:lnTo>
                <a:lnTo>
                  <a:pt x="6075691" y="4333700"/>
                </a:lnTo>
                <a:lnTo>
                  <a:pt x="6093841" y="4332478"/>
                </a:lnTo>
                <a:lnTo>
                  <a:pt x="6113428" y="4279925"/>
                </a:lnTo>
                <a:lnTo>
                  <a:pt x="6137794" y="4254743"/>
                </a:lnTo>
                <a:lnTo>
                  <a:pt x="6165636" y="4249902"/>
                </a:lnTo>
                <a:lnTo>
                  <a:pt x="6195654" y="4258372"/>
                </a:lnTo>
                <a:lnTo>
                  <a:pt x="6226544" y="4273124"/>
                </a:lnTo>
                <a:lnTo>
                  <a:pt x="6257006" y="4287131"/>
                </a:lnTo>
                <a:lnTo>
                  <a:pt x="6285738" y="4293362"/>
                </a:lnTo>
                <a:lnTo>
                  <a:pt x="6331001" y="4296362"/>
                </a:lnTo>
                <a:lnTo>
                  <a:pt x="6375908" y="4304030"/>
                </a:lnTo>
                <a:lnTo>
                  <a:pt x="6420147" y="4314364"/>
                </a:lnTo>
                <a:lnTo>
                  <a:pt x="6463411" y="4325366"/>
                </a:lnTo>
                <a:lnTo>
                  <a:pt x="6518177" y="4330533"/>
                </a:lnTo>
                <a:lnTo>
                  <a:pt x="6571313" y="4324032"/>
                </a:lnTo>
                <a:lnTo>
                  <a:pt x="6623806" y="4312864"/>
                </a:lnTo>
                <a:lnTo>
                  <a:pt x="6676644" y="4304030"/>
                </a:lnTo>
                <a:lnTo>
                  <a:pt x="6708630" y="4284860"/>
                </a:lnTo>
                <a:lnTo>
                  <a:pt x="6719649" y="4246689"/>
                </a:lnTo>
                <a:lnTo>
                  <a:pt x="6726025" y="4202517"/>
                </a:lnTo>
                <a:lnTo>
                  <a:pt x="6744081" y="4165346"/>
                </a:lnTo>
                <a:lnTo>
                  <a:pt x="6751193" y="4154678"/>
                </a:lnTo>
                <a:lnTo>
                  <a:pt x="6765417" y="4154678"/>
                </a:lnTo>
                <a:lnTo>
                  <a:pt x="6776255" y="4096573"/>
                </a:lnTo>
                <a:lnTo>
                  <a:pt x="6797603" y="4049563"/>
                </a:lnTo>
                <a:lnTo>
                  <a:pt x="6827482" y="4012491"/>
                </a:lnTo>
                <a:lnTo>
                  <a:pt x="6863911" y="3984202"/>
                </a:lnTo>
                <a:lnTo>
                  <a:pt x="6904910" y="3963540"/>
                </a:lnTo>
                <a:lnTo>
                  <a:pt x="6948500" y="3949349"/>
                </a:lnTo>
                <a:lnTo>
                  <a:pt x="6992702" y="3940471"/>
                </a:lnTo>
                <a:lnTo>
                  <a:pt x="7035535" y="3935753"/>
                </a:lnTo>
                <a:lnTo>
                  <a:pt x="7075019" y="3934037"/>
                </a:lnTo>
                <a:lnTo>
                  <a:pt x="7109175" y="3934167"/>
                </a:lnTo>
                <a:lnTo>
                  <a:pt x="7153585" y="3935344"/>
                </a:lnTo>
                <a:lnTo>
                  <a:pt x="7159879" y="3934079"/>
                </a:lnTo>
                <a:lnTo>
                  <a:pt x="7185030" y="3929800"/>
                </a:lnTo>
                <a:lnTo>
                  <a:pt x="7212218" y="3934523"/>
                </a:lnTo>
                <a:lnTo>
                  <a:pt x="7240764" y="3934579"/>
                </a:lnTo>
                <a:lnTo>
                  <a:pt x="7235438" y="3879100"/>
                </a:lnTo>
                <a:lnTo>
                  <a:pt x="7198728" y="3845442"/>
                </a:lnTo>
                <a:lnTo>
                  <a:pt x="7160068" y="3814880"/>
                </a:lnTo>
                <a:lnTo>
                  <a:pt x="7119666" y="3786974"/>
                </a:lnTo>
                <a:lnTo>
                  <a:pt x="7077728" y="3761279"/>
                </a:lnTo>
                <a:lnTo>
                  <a:pt x="7034464" y="3737352"/>
                </a:lnTo>
                <a:lnTo>
                  <a:pt x="6990082" y="3714753"/>
                </a:lnTo>
                <a:lnTo>
                  <a:pt x="6944790" y="3693036"/>
                </a:lnTo>
                <a:lnTo>
                  <a:pt x="6852308" y="3650483"/>
                </a:lnTo>
                <a:lnTo>
                  <a:pt x="6805534" y="3628760"/>
                </a:lnTo>
                <a:lnTo>
                  <a:pt x="6758683" y="3606150"/>
                </a:lnTo>
                <a:lnTo>
                  <a:pt x="6711963" y="3582210"/>
                </a:lnTo>
                <a:lnTo>
                  <a:pt x="6665582" y="3556497"/>
                </a:lnTo>
                <a:lnTo>
                  <a:pt x="6619748" y="3528567"/>
                </a:lnTo>
                <a:lnTo>
                  <a:pt x="6669254" y="3520149"/>
                </a:lnTo>
                <a:lnTo>
                  <a:pt x="6715362" y="3520809"/>
                </a:lnTo>
                <a:lnTo>
                  <a:pt x="6758552" y="3528684"/>
                </a:lnTo>
                <a:lnTo>
                  <a:pt x="6799306" y="3541915"/>
                </a:lnTo>
                <a:lnTo>
                  <a:pt x="6838104" y="3558640"/>
                </a:lnTo>
                <a:lnTo>
                  <a:pt x="6911757" y="3595127"/>
                </a:lnTo>
                <a:lnTo>
                  <a:pt x="6947574" y="3611167"/>
                </a:lnTo>
                <a:lnTo>
                  <a:pt x="6983358" y="3623255"/>
                </a:lnTo>
                <a:lnTo>
                  <a:pt x="7019591" y="3629532"/>
                </a:lnTo>
                <a:lnTo>
                  <a:pt x="7056755" y="3628136"/>
                </a:lnTo>
                <a:lnTo>
                  <a:pt x="7069588" y="3611266"/>
                </a:lnTo>
                <a:lnTo>
                  <a:pt x="7070223" y="3593031"/>
                </a:lnTo>
                <a:lnTo>
                  <a:pt x="7062667" y="3573985"/>
                </a:lnTo>
                <a:lnTo>
                  <a:pt x="7050931" y="3554683"/>
                </a:lnTo>
                <a:lnTo>
                  <a:pt x="7039022" y="3535680"/>
                </a:lnTo>
                <a:lnTo>
                  <a:pt x="7030950" y="3517530"/>
                </a:lnTo>
                <a:lnTo>
                  <a:pt x="7030724" y="3500788"/>
                </a:lnTo>
                <a:lnTo>
                  <a:pt x="7042352" y="3486009"/>
                </a:lnTo>
                <a:lnTo>
                  <a:pt x="7069843" y="3473748"/>
                </a:lnTo>
                <a:lnTo>
                  <a:pt x="7117207" y="3464560"/>
                </a:lnTo>
                <a:lnTo>
                  <a:pt x="7068801" y="3436766"/>
                </a:lnTo>
                <a:lnTo>
                  <a:pt x="7025193" y="3408631"/>
                </a:lnTo>
                <a:lnTo>
                  <a:pt x="6985176" y="3379813"/>
                </a:lnTo>
                <a:lnTo>
                  <a:pt x="6947543" y="3349971"/>
                </a:lnTo>
                <a:lnTo>
                  <a:pt x="6911085" y="3318764"/>
                </a:lnTo>
                <a:lnTo>
                  <a:pt x="6871913" y="3279288"/>
                </a:lnTo>
                <a:lnTo>
                  <a:pt x="6842555" y="3242041"/>
                </a:lnTo>
                <a:lnTo>
                  <a:pt x="6822828" y="3205347"/>
                </a:lnTo>
                <a:lnTo>
                  <a:pt x="6812547" y="3167531"/>
                </a:lnTo>
                <a:lnTo>
                  <a:pt x="6811527" y="3126918"/>
                </a:lnTo>
                <a:lnTo>
                  <a:pt x="6819586" y="3081833"/>
                </a:lnTo>
                <a:lnTo>
                  <a:pt x="6836536" y="3030601"/>
                </a:lnTo>
                <a:lnTo>
                  <a:pt x="6853193" y="2988389"/>
                </a:lnTo>
                <a:lnTo>
                  <a:pt x="6869373" y="2946569"/>
                </a:lnTo>
                <a:lnTo>
                  <a:pt x="6882209" y="2904347"/>
                </a:lnTo>
                <a:lnTo>
                  <a:pt x="6888832" y="2860929"/>
                </a:lnTo>
                <a:lnTo>
                  <a:pt x="6886375" y="2815521"/>
                </a:lnTo>
                <a:lnTo>
                  <a:pt x="6871970" y="2767329"/>
                </a:lnTo>
                <a:lnTo>
                  <a:pt x="6860111" y="2729807"/>
                </a:lnTo>
                <a:lnTo>
                  <a:pt x="6860340" y="2700135"/>
                </a:lnTo>
                <a:lnTo>
                  <a:pt x="6875389" y="2681047"/>
                </a:lnTo>
                <a:lnTo>
                  <a:pt x="6907989" y="2675272"/>
                </a:lnTo>
                <a:lnTo>
                  <a:pt x="6960870" y="2685541"/>
                </a:lnTo>
                <a:lnTo>
                  <a:pt x="7011785" y="2693987"/>
                </a:lnTo>
                <a:lnTo>
                  <a:pt x="7050865" y="2687912"/>
                </a:lnTo>
                <a:lnTo>
                  <a:pt x="7078106" y="2668206"/>
                </a:lnTo>
                <a:lnTo>
                  <a:pt x="7093505" y="2635758"/>
                </a:lnTo>
                <a:lnTo>
                  <a:pt x="7097056" y="2591456"/>
                </a:lnTo>
                <a:lnTo>
                  <a:pt x="7088758" y="2536190"/>
                </a:lnTo>
                <a:lnTo>
                  <a:pt x="7082480" y="2487239"/>
                </a:lnTo>
                <a:lnTo>
                  <a:pt x="7091870" y="2456624"/>
                </a:lnTo>
                <a:lnTo>
                  <a:pt x="7119262" y="2442678"/>
                </a:lnTo>
                <a:lnTo>
                  <a:pt x="7166991" y="2443734"/>
                </a:lnTo>
                <a:lnTo>
                  <a:pt x="7209444" y="2451800"/>
                </a:lnTo>
                <a:lnTo>
                  <a:pt x="7295768" y="2474849"/>
                </a:lnTo>
                <a:lnTo>
                  <a:pt x="7341206" y="2483508"/>
                </a:lnTo>
                <a:lnTo>
                  <a:pt x="7389205" y="2486043"/>
                </a:lnTo>
                <a:lnTo>
                  <a:pt x="7440549" y="2479294"/>
                </a:lnTo>
                <a:lnTo>
                  <a:pt x="7412250" y="2441775"/>
                </a:lnTo>
                <a:lnTo>
                  <a:pt x="7379269" y="2413187"/>
                </a:lnTo>
                <a:lnTo>
                  <a:pt x="7342671" y="2391351"/>
                </a:lnTo>
                <a:lnTo>
                  <a:pt x="7303519" y="2374087"/>
                </a:lnTo>
                <a:lnTo>
                  <a:pt x="7262876" y="2359215"/>
                </a:lnTo>
                <a:lnTo>
                  <a:pt x="7221806" y="2344557"/>
                </a:lnTo>
                <a:lnTo>
                  <a:pt x="7181373" y="2327932"/>
                </a:lnTo>
                <a:lnTo>
                  <a:pt x="7142641" y="2307163"/>
                </a:lnTo>
                <a:lnTo>
                  <a:pt x="7106674" y="2280069"/>
                </a:lnTo>
                <a:lnTo>
                  <a:pt x="7074534" y="2244471"/>
                </a:lnTo>
                <a:lnTo>
                  <a:pt x="7131162" y="2244602"/>
                </a:lnTo>
                <a:lnTo>
                  <a:pt x="7184150" y="2245524"/>
                </a:lnTo>
                <a:lnTo>
                  <a:pt x="7233983" y="2248027"/>
                </a:lnTo>
                <a:lnTo>
                  <a:pt x="7281149" y="2252900"/>
                </a:lnTo>
                <a:lnTo>
                  <a:pt x="7326136" y="2260933"/>
                </a:lnTo>
                <a:lnTo>
                  <a:pt x="7369429" y="2272919"/>
                </a:lnTo>
                <a:lnTo>
                  <a:pt x="7396432" y="2280642"/>
                </a:lnTo>
                <a:lnTo>
                  <a:pt x="7422769" y="2284031"/>
                </a:lnTo>
                <a:lnTo>
                  <a:pt x="7446438" y="2277419"/>
                </a:lnTo>
                <a:lnTo>
                  <a:pt x="7465441" y="2255139"/>
                </a:lnTo>
                <a:lnTo>
                  <a:pt x="7471608" y="2223468"/>
                </a:lnTo>
                <a:lnTo>
                  <a:pt x="7458773" y="2201799"/>
                </a:lnTo>
                <a:lnTo>
                  <a:pt x="7435937" y="2188130"/>
                </a:lnTo>
                <a:lnTo>
                  <a:pt x="7412101" y="2180463"/>
                </a:lnTo>
                <a:lnTo>
                  <a:pt x="7365024" y="2162028"/>
                </a:lnTo>
                <a:lnTo>
                  <a:pt x="7320996" y="2137961"/>
                </a:lnTo>
                <a:lnTo>
                  <a:pt x="7278827" y="2110310"/>
                </a:lnTo>
                <a:lnTo>
                  <a:pt x="7237328" y="2081122"/>
                </a:lnTo>
                <a:lnTo>
                  <a:pt x="7195311" y="2052447"/>
                </a:lnTo>
                <a:lnTo>
                  <a:pt x="7153331" y="2025572"/>
                </a:lnTo>
                <a:lnTo>
                  <a:pt x="7068217" y="1972257"/>
                </a:lnTo>
                <a:lnTo>
                  <a:pt x="7025564" y="1944986"/>
                </a:lnTo>
                <a:lnTo>
                  <a:pt x="6983167" y="1916751"/>
                </a:lnTo>
                <a:lnTo>
                  <a:pt x="6941267" y="1887137"/>
                </a:lnTo>
                <a:lnTo>
                  <a:pt x="6900104" y="1855728"/>
                </a:lnTo>
                <a:lnTo>
                  <a:pt x="6859919" y="1822108"/>
                </a:lnTo>
                <a:lnTo>
                  <a:pt x="6820953" y="1785863"/>
                </a:lnTo>
                <a:lnTo>
                  <a:pt x="6783445" y="1746576"/>
                </a:lnTo>
                <a:lnTo>
                  <a:pt x="6747636" y="1703832"/>
                </a:lnTo>
                <a:lnTo>
                  <a:pt x="6799583" y="1719973"/>
                </a:lnTo>
                <a:lnTo>
                  <a:pt x="6849219" y="1739187"/>
                </a:lnTo>
                <a:lnTo>
                  <a:pt x="6897130" y="1760332"/>
                </a:lnTo>
                <a:lnTo>
                  <a:pt x="6990123" y="1803853"/>
                </a:lnTo>
                <a:lnTo>
                  <a:pt x="7036378" y="1823945"/>
                </a:lnTo>
                <a:lnTo>
                  <a:pt x="7083254" y="1841403"/>
                </a:lnTo>
                <a:lnTo>
                  <a:pt x="7131337" y="1855086"/>
                </a:lnTo>
                <a:lnTo>
                  <a:pt x="7181215" y="1863852"/>
                </a:lnTo>
                <a:lnTo>
                  <a:pt x="7147610" y="1827516"/>
                </a:lnTo>
                <a:lnTo>
                  <a:pt x="7112689" y="1793044"/>
                </a:lnTo>
                <a:lnTo>
                  <a:pt x="7076612" y="1760227"/>
                </a:lnTo>
                <a:lnTo>
                  <a:pt x="7039539" y="1728855"/>
                </a:lnTo>
                <a:lnTo>
                  <a:pt x="7001630" y="1698718"/>
                </a:lnTo>
                <a:lnTo>
                  <a:pt x="6963044" y="1669605"/>
                </a:lnTo>
                <a:lnTo>
                  <a:pt x="6923943" y="1641307"/>
                </a:lnTo>
                <a:lnTo>
                  <a:pt x="6884486" y="1613614"/>
                </a:lnTo>
                <a:lnTo>
                  <a:pt x="6765580" y="1532067"/>
                </a:lnTo>
                <a:lnTo>
                  <a:pt x="6726301" y="1504696"/>
                </a:lnTo>
                <a:lnTo>
                  <a:pt x="6692314" y="1481730"/>
                </a:lnTo>
                <a:lnTo>
                  <a:pt x="6661959" y="1457467"/>
                </a:lnTo>
                <a:lnTo>
                  <a:pt x="6638915" y="1426561"/>
                </a:lnTo>
                <a:lnTo>
                  <a:pt x="6626859" y="1383664"/>
                </a:lnTo>
                <a:lnTo>
                  <a:pt x="6617122" y="1335540"/>
                </a:lnTo>
                <a:lnTo>
                  <a:pt x="6603636" y="1290042"/>
                </a:lnTo>
                <a:lnTo>
                  <a:pt x="6585986" y="1247460"/>
                </a:lnTo>
                <a:lnTo>
                  <a:pt x="6563756" y="1208087"/>
                </a:lnTo>
                <a:lnTo>
                  <a:pt x="6536532" y="1172214"/>
                </a:lnTo>
                <a:lnTo>
                  <a:pt x="6503898" y="1140134"/>
                </a:lnTo>
                <a:lnTo>
                  <a:pt x="6465438" y="1112138"/>
                </a:lnTo>
                <a:lnTo>
                  <a:pt x="6420739" y="1088516"/>
                </a:lnTo>
                <a:lnTo>
                  <a:pt x="6431407" y="1056386"/>
                </a:lnTo>
                <a:lnTo>
                  <a:pt x="6476626" y="1062572"/>
                </a:lnTo>
                <a:lnTo>
                  <a:pt x="6520120" y="1079359"/>
                </a:lnTo>
                <a:lnTo>
                  <a:pt x="6564461" y="1097689"/>
                </a:lnTo>
                <a:lnTo>
                  <a:pt x="6612222" y="1108502"/>
                </a:lnTo>
                <a:lnTo>
                  <a:pt x="6665976" y="1102740"/>
                </a:lnTo>
                <a:lnTo>
                  <a:pt x="6630671" y="1063416"/>
                </a:lnTo>
                <a:lnTo>
                  <a:pt x="6596211" y="1025769"/>
                </a:lnTo>
                <a:lnTo>
                  <a:pt x="6561759" y="990130"/>
                </a:lnTo>
                <a:lnTo>
                  <a:pt x="6526482" y="956833"/>
                </a:lnTo>
                <a:lnTo>
                  <a:pt x="6489543" y="926209"/>
                </a:lnTo>
                <a:lnTo>
                  <a:pt x="6450109" y="898590"/>
                </a:lnTo>
                <a:lnTo>
                  <a:pt x="6407344" y="874307"/>
                </a:lnTo>
                <a:lnTo>
                  <a:pt x="6360414" y="853694"/>
                </a:lnTo>
                <a:lnTo>
                  <a:pt x="6319400" y="839463"/>
                </a:lnTo>
                <a:lnTo>
                  <a:pt x="6276978" y="825190"/>
                </a:lnTo>
                <a:lnTo>
                  <a:pt x="6234063" y="809500"/>
                </a:lnTo>
                <a:lnTo>
                  <a:pt x="6191567" y="791019"/>
                </a:lnTo>
                <a:lnTo>
                  <a:pt x="6150405" y="768370"/>
                </a:lnTo>
                <a:lnTo>
                  <a:pt x="6111490" y="740179"/>
                </a:lnTo>
                <a:lnTo>
                  <a:pt x="6075736" y="705071"/>
                </a:lnTo>
                <a:lnTo>
                  <a:pt x="6044057" y="661670"/>
                </a:lnTo>
                <a:lnTo>
                  <a:pt x="6094994" y="652973"/>
                </a:lnTo>
                <a:lnTo>
                  <a:pt x="6141816" y="654730"/>
                </a:lnTo>
                <a:lnTo>
                  <a:pt x="6185560" y="663681"/>
                </a:lnTo>
                <a:lnTo>
                  <a:pt x="6227262" y="676564"/>
                </a:lnTo>
                <a:lnTo>
                  <a:pt x="6267958" y="690117"/>
                </a:lnTo>
                <a:lnTo>
                  <a:pt x="6319465" y="708161"/>
                </a:lnTo>
                <a:lnTo>
                  <a:pt x="6525568" y="782310"/>
                </a:lnTo>
                <a:lnTo>
                  <a:pt x="6577076" y="800353"/>
                </a:lnTo>
                <a:lnTo>
                  <a:pt x="6606746" y="808688"/>
                </a:lnTo>
                <a:lnTo>
                  <a:pt x="6635750" y="808354"/>
                </a:lnTo>
                <a:lnTo>
                  <a:pt x="6662086" y="793353"/>
                </a:lnTo>
                <a:lnTo>
                  <a:pt x="6683756" y="757682"/>
                </a:lnTo>
                <a:lnTo>
                  <a:pt x="6630474" y="747449"/>
                </a:lnTo>
                <a:lnTo>
                  <a:pt x="6582741" y="729811"/>
                </a:lnTo>
                <a:lnTo>
                  <a:pt x="6539554" y="706073"/>
                </a:lnTo>
                <a:lnTo>
                  <a:pt x="6499916" y="677539"/>
                </a:lnTo>
                <a:lnTo>
                  <a:pt x="6462825" y="645512"/>
                </a:lnTo>
                <a:lnTo>
                  <a:pt x="6427284" y="611298"/>
                </a:lnTo>
                <a:lnTo>
                  <a:pt x="6392291" y="576199"/>
                </a:lnTo>
                <a:lnTo>
                  <a:pt x="6358249" y="540361"/>
                </a:lnTo>
                <a:lnTo>
                  <a:pt x="6322171" y="508190"/>
                </a:lnTo>
                <a:lnTo>
                  <a:pt x="6279401" y="488688"/>
                </a:lnTo>
                <a:lnTo>
                  <a:pt x="6225286" y="490854"/>
                </a:lnTo>
                <a:lnTo>
                  <a:pt x="6196300" y="491355"/>
                </a:lnTo>
                <a:lnTo>
                  <a:pt x="6174279" y="478853"/>
                </a:lnTo>
                <a:lnTo>
                  <a:pt x="6160902" y="456350"/>
                </a:lnTo>
                <a:lnTo>
                  <a:pt x="6157849" y="426847"/>
                </a:lnTo>
                <a:lnTo>
                  <a:pt x="6158409" y="368706"/>
                </a:lnTo>
                <a:lnTo>
                  <a:pt x="6146219" y="321387"/>
                </a:lnTo>
                <a:lnTo>
                  <a:pt x="6123335" y="283518"/>
                </a:lnTo>
                <a:lnTo>
                  <a:pt x="6091811" y="253730"/>
                </a:lnTo>
                <a:lnTo>
                  <a:pt x="6053703" y="230650"/>
                </a:lnTo>
                <a:lnTo>
                  <a:pt x="6011065" y="212909"/>
                </a:lnTo>
                <a:lnTo>
                  <a:pt x="5919559" y="185111"/>
                </a:lnTo>
                <a:lnTo>
                  <a:pt x="5874084" y="168867"/>
                </a:lnTo>
                <a:lnTo>
                  <a:pt x="5829377" y="150745"/>
                </a:lnTo>
                <a:lnTo>
                  <a:pt x="5785288" y="131088"/>
                </a:lnTo>
                <a:lnTo>
                  <a:pt x="5741670" y="110236"/>
                </a:lnTo>
                <a:lnTo>
                  <a:pt x="5698371" y="88530"/>
                </a:lnTo>
                <a:lnTo>
                  <a:pt x="5568901" y="21705"/>
                </a:lnTo>
                <a:lnTo>
                  <a:pt x="5525389" y="0"/>
                </a:lnTo>
                <a:close/>
              </a:path>
            </a:pathLst>
          </a:custGeom>
          <a:solidFill>
            <a:srgbClr val="E7E6E6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25625" y="677925"/>
            <a:ext cx="4617085" cy="36512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240029" marR="5080" indent="-227329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dirty="0" sz="2800">
                <a:latin typeface="Arial"/>
                <a:cs typeface="Arial"/>
              </a:rPr>
              <a:t>So</a:t>
            </a:r>
            <a:r>
              <a:rPr dirty="0" sz="2800" spc="650">
                <a:latin typeface="Arial"/>
                <a:cs typeface="Arial"/>
              </a:rPr>
              <a:t>   </a:t>
            </a:r>
            <a:r>
              <a:rPr dirty="0" sz="2800">
                <a:latin typeface="Arial"/>
                <a:cs typeface="Arial"/>
              </a:rPr>
              <a:t>introducing</a:t>
            </a:r>
            <a:r>
              <a:rPr dirty="0" sz="2800" spc="655">
                <a:latin typeface="Arial"/>
                <a:cs typeface="Arial"/>
              </a:rPr>
              <a:t>   </a:t>
            </a:r>
            <a:r>
              <a:rPr dirty="0" sz="2800" spc="-10">
                <a:latin typeface="Arial"/>
                <a:cs typeface="Arial"/>
              </a:rPr>
              <a:t>sensor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fusion</a:t>
            </a:r>
            <a:r>
              <a:rPr dirty="0" sz="2800" spc="385">
                <a:latin typeface="Arial"/>
                <a:cs typeface="Arial"/>
              </a:rPr>
              <a:t>   </a:t>
            </a:r>
            <a:r>
              <a:rPr dirty="0" sz="2800">
                <a:latin typeface="Arial"/>
                <a:cs typeface="Arial"/>
              </a:rPr>
              <a:t>technique,</a:t>
            </a:r>
            <a:r>
              <a:rPr dirty="0" sz="2800" spc="395">
                <a:latin typeface="Arial"/>
                <a:cs typeface="Arial"/>
              </a:rPr>
              <a:t>   </a:t>
            </a:r>
            <a:r>
              <a:rPr dirty="0" sz="2800" spc="-10">
                <a:latin typeface="Arial"/>
                <a:cs typeface="Arial"/>
              </a:rPr>
              <a:t>using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both</a:t>
            </a:r>
            <a:r>
              <a:rPr dirty="0" sz="2800" spc="5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5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lidar</a:t>
            </a:r>
            <a:r>
              <a:rPr dirty="0" sz="2800" spc="5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59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camera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system</a:t>
            </a:r>
            <a:r>
              <a:rPr dirty="0" sz="2800" spc="509">
                <a:latin typeface="Arial"/>
                <a:cs typeface="Arial"/>
              </a:rPr>
              <a:t>    </a:t>
            </a:r>
            <a:r>
              <a:rPr dirty="0" sz="2800">
                <a:latin typeface="Arial"/>
                <a:cs typeface="Arial"/>
              </a:rPr>
              <a:t>together</a:t>
            </a:r>
            <a:r>
              <a:rPr dirty="0" sz="2800" spc="509">
                <a:latin typeface="Arial"/>
                <a:cs typeface="Arial"/>
              </a:rPr>
              <a:t>    </a:t>
            </a:r>
            <a:r>
              <a:rPr dirty="0" sz="2800" spc="-25">
                <a:latin typeface="Arial"/>
                <a:cs typeface="Arial"/>
              </a:rPr>
              <a:t>and </a:t>
            </a:r>
            <a:r>
              <a:rPr dirty="0" sz="2800" spc="-25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combining</a:t>
            </a:r>
            <a:r>
              <a:rPr dirty="0" sz="2800" spc="2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their</a:t>
            </a:r>
            <a:r>
              <a:rPr dirty="0" sz="2800" spc="2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data</a:t>
            </a:r>
            <a:r>
              <a:rPr dirty="0" sz="2800" spc="2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get </a:t>
            </a:r>
            <a:r>
              <a:rPr dirty="0" sz="2800" spc="-25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more</a:t>
            </a:r>
            <a:r>
              <a:rPr dirty="0" sz="2800" spc="310">
                <a:latin typeface="Arial"/>
                <a:cs typeface="Arial"/>
              </a:rPr>
              <a:t>   </a:t>
            </a:r>
            <a:r>
              <a:rPr dirty="0" sz="2800">
                <a:latin typeface="Arial"/>
                <a:cs typeface="Arial"/>
              </a:rPr>
              <a:t>accurate</a:t>
            </a:r>
            <a:r>
              <a:rPr dirty="0" sz="2800" spc="320">
                <a:latin typeface="Arial"/>
                <a:cs typeface="Arial"/>
              </a:rPr>
              <a:t>   </a:t>
            </a:r>
            <a:r>
              <a:rPr dirty="0" sz="2800" spc="-10">
                <a:latin typeface="Arial"/>
                <a:cs typeface="Arial"/>
              </a:rPr>
              <a:t>cleaning 	paths.</a:t>
            </a:r>
            <a:endParaRPr sz="2800">
              <a:latin typeface="Arial"/>
              <a:cs typeface="Arial"/>
            </a:endParaRPr>
          </a:p>
          <a:p>
            <a:pPr algn="just" marL="240029" marR="5080" indent="-227329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325">
                <a:latin typeface="Arial"/>
                <a:cs typeface="Arial"/>
              </a:rPr>
              <a:t>   </a:t>
            </a:r>
            <a:r>
              <a:rPr dirty="0" sz="2800">
                <a:latin typeface="Arial"/>
                <a:cs typeface="Arial"/>
              </a:rPr>
              <a:t>robot</a:t>
            </a:r>
            <a:r>
              <a:rPr dirty="0" sz="2800" spc="330">
                <a:latin typeface="Arial"/>
                <a:cs typeface="Arial"/>
              </a:rPr>
              <a:t>   </a:t>
            </a:r>
            <a:r>
              <a:rPr dirty="0" sz="2800" spc="-10">
                <a:latin typeface="Arial"/>
                <a:cs typeface="Arial"/>
              </a:rPr>
              <a:t>automatically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retrace</a:t>
            </a:r>
            <a:r>
              <a:rPr dirty="0" sz="2800" spc="2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its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steps</a:t>
            </a:r>
            <a:r>
              <a:rPr dirty="0" sz="2800" spc="1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back</a:t>
            </a:r>
            <a:r>
              <a:rPr dirty="0" sz="2800" spc="1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19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54225" y="4261180"/>
            <a:ext cx="33502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4025" algn="l"/>
                <a:tab pos="3039745" algn="l"/>
              </a:tabLst>
            </a:pPr>
            <a:r>
              <a:rPr dirty="0" sz="2800" spc="-10">
                <a:latin typeface="Arial"/>
                <a:cs typeface="Arial"/>
              </a:rPr>
              <a:t>starting</a:t>
            </a:r>
            <a:r>
              <a:rPr dirty="0" sz="2800">
                <a:latin typeface="Arial"/>
                <a:cs typeface="Arial"/>
              </a:rPr>
              <a:t>	</a:t>
            </a:r>
            <a:r>
              <a:rPr dirty="0" sz="2800" spc="-20">
                <a:latin typeface="Arial"/>
                <a:cs typeface="Arial"/>
              </a:rPr>
              <a:t>point</a:t>
            </a:r>
            <a:r>
              <a:rPr dirty="0" sz="2800">
                <a:latin typeface="Arial"/>
                <a:cs typeface="Arial"/>
              </a:rPr>
              <a:t>	</a:t>
            </a:r>
            <a:r>
              <a:rPr dirty="0" sz="2800" spc="-25">
                <a:latin typeface="Arial"/>
                <a:cs typeface="Arial"/>
              </a:rPr>
              <a:t>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54225" y="4261180"/>
            <a:ext cx="4387215" cy="83629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 marR="5080" indent="3866515">
              <a:lnSpc>
                <a:spcPts val="3030"/>
              </a:lnSpc>
              <a:spcBef>
                <a:spcPts val="475"/>
              </a:spcBef>
              <a:tabLst>
                <a:tab pos="1699895" algn="l"/>
                <a:tab pos="2767965" algn="l"/>
                <a:tab pos="3681095" algn="l"/>
              </a:tabLst>
            </a:pPr>
            <a:r>
              <a:rPr dirty="0" sz="2800" spc="-25">
                <a:latin typeface="Arial"/>
                <a:cs typeface="Arial"/>
              </a:rPr>
              <a:t>the </a:t>
            </a:r>
            <a:r>
              <a:rPr dirty="0" sz="2800" spc="-10">
                <a:latin typeface="Arial"/>
                <a:cs typeface="Arial"/>
              </a:rPr>
              <a:t>charging</a:t>
            </a:r>
            <a:r>
              <a:rPr dirty="0" sz="2800">
                <a:latin typeface="Arial"/>
                <a:cs typeface="Arial"/>
              </a:rPr>
              <a:t>	</a:t>
            </a:r>
            <a:r>
              <a:rPr dirty="0" sz="2800" spc="-20">
                <a:latin typeface="Arial"/>
                <a:cs typeface="Arial"/>
              </a:rPr>
              <a:t>dock</a:t>
            </a:r>
            <a:r>
              <a:rPr dirty="0" sz="2800">
                <a:latin typeface="Arial"/>
                <a:cs typeface="Arial"/>
              </a:rPr>
              <a:t>	</a:t>
            </a:r>
            <a:r>
              <a:rPr dirty="0" sz="2800" spc="-25">
                <a:latin typeface="Arial"/>
                <a:cs typeface="Arial"/>
              </a:rPr>
              <a:t>and</a:t>
            </a:r>
            <a:r>
              <a:rPr dirty="0" sz="2800">
                <a:latin typeface="Arial"/>
                <a:cs typeface="Arial"/>
              </a:rPr>
              <a:t>	</a:t>
            </a:r>
            <a:r>
              <a:rPr dirty="0" sz="2800" spc="-10">
                <a:latin typeface="Arial"/>
                <a:cs typeface="Arial"/>
              </a:rPr>
              <a:t>start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54225" y="5029961"/>
            <a:ext cx="35661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recharging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battery.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771" y="833627"/>
            <a:ext cx="3848100" cy="216408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8041" y="3736129"/>
            <a:ext cx="2438559" cy="227211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83411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25">
                <a:solidFill>
                  <a:srgbClr val="888888"/>
                </a:solidFill>
              </a:rPr>
              <a:t>13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2813"/>
            <a:ext cx="24428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Advantages</a:t>
            </a:r>
            <a:endParaRPr sz="3600"/>
          </a:p>
        </p:txBody>
      </p:sp>
      <p:sp>
        <p:nvSpPr>
          <p:cNvPr id="3" name="object 3" descr=""/>
          <p:cNvSpPr/>
          <p:nvPr/>
        </p:nvSpPr>
        <p:spPr>
          <a:xfrm>
            <a:off x="11123168" y="713231"/>
            <a:ext cx="1069340" cy="2125980"/>
          </a:xfrm>
          <a:custGeom>
            <a:avLst/>
            <a:gdLst/>
            <a:ahLst/>
            <a:cxnLst/>
            <a:rect l="l" t="t" r="r" b="b"/>
            <a:pathLst>
              <a:path w="1069340" h="2125980">
                <a:moveTo>
                  <a:pt x="1068832" y="0"/>
                </a:moveTo>
                <a:lnTo>
                  <a:pt x="508" y="1062990"/>
                </a:lnTo>
                <a:lnTo>
                  <a:pt x="195300" y="1256817"/>
                </a:lnTo>
                <a:lnTo>
                  <a:pt x="0" y="1452118"/>
                </a:lnTo>
                <a:lnTo>
                  <a:pt x="383159" y="1835277"/>
                </a:lnTo>
                <a:lnTo>
                  <a:pt x="579412" y="1639023"/>
                </a:lnTo>
                <a:lnTo>
                  <a:pt x="1068832" y="2125980"/>
                </a:lnTo>
                <a:lnTo>
                  <a:pt x="1068832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6257544" y="440436"/>
            <a:ext cx="4799330" cy="5826760"/>
            <a:chOff x="6257544" y="440436"/>
            <a:chExt cx="4799330" cy="58267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424" y="2793491"/>
              <a:ext cx="3473196" cy="34731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4" y="440436"/>
              <a:ext cx="3473196" cy="3473196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371568" y="1754035"/>
            <a:ext cx="1722755" cy="1079500"/>
            <a:chOff x="1371568" y="1754035"/>
            <a:chExt cx="1722755" cy="10795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568" y="1754035"/>
              <a:ext cx="1722183" cy="10790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092" y="1837956"/>
              <a:ext cx="1528572" cy="9402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892" y="1784603"/>
              <a:ext cx="1626108" cy="97536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421891" y="1784604"/>
            <a:ext cx="1626235" cy="97536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410845" marR="243204" indent="-160020">
              <a:lnSpc>
                <a:spcPts val="1660"/>
              </a:lnSpc>
              <a:spcBef>
                <a:spcPts val="135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Wet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Dry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Cleaning Function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159228" y="1754035"/>
            <a:ext cx="1724025" cy="1079500"/>
            <a:chOff x="3159228" y="1754035"/>
            <a:chExt cx="1724025" cy="107950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9228" y="1754035"/>
              <a:ext cx="1723691" cy="10790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9460" y="1837956"/>
              <a:ext cx="1498091" cy="94029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9544" y="1784603"/>
              <a:ext cx="1627632" cy="97536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3209544" y="1784604"/>
            <a:ext cx="1628139" cy="97536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algn="ctr" marL="266065" marR="259079">
              <a:lnSpc>
                <a:spcPts val="1660"/>
              </a:lnSpc>
              <a:spcBef>
                <a:spcPts val="135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Need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Manual Operation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371568" y="2892450"/>
            <a:ext cx="1722755" cy="1079500"/>
            <a:chOff x="1371568" y="2892450"/>
            <a:chExt cx="1722755" cy="107950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568" y="2892450"/>
              <a:ext cx="1722183" cy="107909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700" y="3081553"/>
              <a:ext cx="1644395" cy="72997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892" y="2923031"/>
              <a:ext cx="1626108" cy="97535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421891" y="2923032"/>
            <a:ext cx="1626235" cy="9753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1789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789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159228" y="2871228"/>
            <a:ext cx="1724025" cy="1150620"/>
            <a:chOff x="3159228" y="2871228"/>
            <a:chExt cx="1724025" cy="1150620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9228" y="2892450"/>
              <a:ext cx="1723691" cy="107909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3072" y="2871228"/>
              <a:ext cx="1610868" cy="115060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9544" y="2923031"/>
              <a:ext cx="1627632" cy="97535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3209544" y="2923032"/>
            <a:ext cx="1628139" cy="9753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ctr" marL="209550" marR="201295">
              <a:lnSpc>
                <a:spcPct val="86300"/>
              </a:lnSpc>
              <a:spcBef>
                <a:spcPts val="51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Automatically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Adjusts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Different Surfaces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25880" y="4030891"/>
            <a:ext cx="1871980" cy="1079500"/>
            <a:chOff x="1325880" y="4030891"/>
            <a:chExt cx="1871980" cy="1079500"/>
          </a:xfrm>
        </p:grpSpPr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1568" y="4030891"/>
              <a:ext cx="1722183" cy="107908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880" y="4114812"/>
              <a:ext cx="1871472" cy="94029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892" y="4061459"/>
              <a:ext cx="1626108" cy="975359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421891" y="4061459"/>
            <a:ext cx="1626235" cy="975360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algn="ctr" marL="78740" marR="72390">
              <a:lnSpc>
                <a:spcPts val="1660"/>
              </a:lnSpc>
              <a:spcBef>
                <a:spcPts val="135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Clean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Underneath Furniture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150107" y="4021823"/>
            <a:ext cx="1742439" cy="1088390"/>
            <a:chOff x="3150107" y="4021823"/>
            <a:chExt cx="1742439" cy="1088390"/>
          </a:xfrm>
        </p:grpSpPr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50107" y="4021823"/>
              <a:ext cx="1741932" cy="10881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5763" y="4114812"/>
              <a:ext cx="1203960" cy="94029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9543" y="4061459"/>
              <a:ext cx="1627632" cy="975359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3209544" y="4061459"/>
            <a:ext cx="1628139" cy="975360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algn="ctr" marL="412750" marR="405765" indent="-1270">
              <a:lnSpc>
                <a:spcPts val="1660"/>
              </a:lnSpc>
              <a:spcBef>
                <a:spcPts val="135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Adjusts Cleaning Settings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371568" y="5146547"/>
            <a:ext cx="1722755" cy="1150620"/>
            <a:chOff x="1371568" y="5146547"/>
            <a:chExt cx="1722755" cy="1150620"/>
          </a:xfrm>
        </p:grpSpPr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1568" y="5169331"/>
              <a:ext cx="1722183" cy="107908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6088" y="5146547"/>
              <a:ext cx="1588008" cy="115060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892" y="5199887"/>
              <a:ext cx="1626108" cy="97536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1421891" y="5199888"/>
            <a:ext cx="1626235" cy="9753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ctr" marL="219075" marR="213995">
              <a:lnSpc>
                <a:spcPct val="86300"/>
              </a:lnSpc>
              <a:spcBef>
                <a:spcPts val="51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Emergency Cleaning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3159228" y="5169331"/>
            <a:ext cx="1724025" cy="1079500"/>
            <a:chOff x="3159228" y="5169331"/>
            <a:chExt cx="1724025" cy="1079500"/>
          </a:xfrm>
        </p:grpSpPr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59228" y="5169331"/>
              <a:ext cx="1723691" cy="107908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26308" y="5462015"/>
              <a:ext cx="1586483" cy="51965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9544" y="5199887"/>
              <a:ext cx="1627632" cy="975360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3209544" y="5199888"/>
            <a:ext cx="1628139" cy="97536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endParaRPr sz="1600">
              <a:latin typeface="Times New Roman"/>
              <a:cs typeface="Times New Roman"/>
            </a:endParaRPr>
          </a:p>
          <a:p>
            <a:pPr marL="19304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Self-Charging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22172" y="6445541"/>
            <a:ext cx="34036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273790" y="6445541"/>
            <a:ext cx="1962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8200" y="1853183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125" rIns="0" bIns="0" rtlCol="0" vert="horz">
            <a:spAutoFit/>
          </a:bodyPr>
          <a:lstStyle/>
          <a:p>
            <a:pPr marL="100330" marR="90805" indent="396240">
              <a:lnSpc>
                <a:spcPts val="1870"/>
              </a:lnSpc>
              <a:spcBef>
                <a:spcPts val="187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Great Accessibility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89276" y="1853183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18745" rIns="0" bIns="0" rtlCol="0" vert="horz">
            <a:spAutoFit/>
          </a:bodyPr>
          <a:lstStyle/>
          <a:p>
            <a:pPr algn="just" marL="330200" marR="300355" indent="-24765">
              <a:lnSpc>
                <a:spcPct val="86400"/>
              </a:lnSpc>
              <a:spcBef>
                <a:spcPts val="93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Compact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38828" y="1853183"/>
            <a:ext cx="1591310" cy="954405"/>
          </a:xfrm>
          <a:prstGeom prst="rect"/>
          <a:solidFill>
            <a:srgbClr val="4471C4"/>
          </a:solidFill>
        </p:spPr>
        <p:txBody>
          <a:bodyPr wrap="square" lIns="0" tIns="118745" rIns="0" bIns="0" rtlCol="0" vert="horz">
            <a:spAutoFit/>
          </a:bodyPr>
          <a:lstStyle/>
          <a:p>
            <a:pPr algn="just" marL="161925" marR="151765" indent="93980">
              <a:lnSpc>
                <a:spcPct val="86400"/>
              </a:lnSpc>
              <a:spcBef>
                <a:spcPts val="935"/>
              </a:spcBef>
            </a:pPr>
            <a:r>
              <a:rPr dirty="0" sz="1800">
                <a:solidFill>
                  <a:srgbClr val="FFFFFF"/>
                </a:solidFill>
              </a:rPr>
              <a:t>Can</a:t>
            </a:r>
            <a:r>
              <a:rPr dirty="0" sz="1800" spc="-20">
                <a:solidFill>
                  <a:srgbClr val="FFFFFF"/>
                </a:solidFill>
              </a:rPr>
              <a:t> Clean </a:t>
            </a:r>
            <a:r>
              <a:rPr dirty="0" sz="1800">
                <a:solidFill>
                  <a:srgbClr val="FFFFFF"/>
                </a:solidFill>
              </a:rPr>
              <a:t>When</a:t>
            </a:r>
            <a:r>
              <a:rPr dirty="0" sz="1800" spc="-45">
                <a:solidFill>
                  <a:srgbClr val="FFFFFF"/>
                </a:solidFill>
              </a:rPr>
              <a:t> </a:t>
            </a:r>
            <a:r>
              <a:rPr dirty="0" sz="1800" spc="-25">
                <a:solidFill>
                  <a:srgbClr val="FFFFFF"/>
                </a:solidFill>
              </a:rPr>
              <a:t>You </a:t>
            </a:r>
            <a:r>
              <a:rPr dirty="0" sz="1800">
                <a:solidFill>
                  <a:srgbClr val="FFFFFF"/>
                </a:solidFill>
              </a:rPr>
              <a:t>Aren’t</a:t>
            </a:r>
            <a:r>
              <a:rPr dirty="0" sz="1800" spc="-25">
                <a:solidFill>
                  <a:srgbClr val="FFFFFF"/>
                </a:solidFill>
              </a:rPr>
              <a:t> </a:t>
            </a:r>
            <a:r>
              <a:rPr dirty="0" sz="1800" spc="-20">
                <a:solidFill>
                  <a:srgbClr val="FFFFFF"/>
                </a:solidFill>
              </a:rPr>
              <a:t>Home</a:t>
            </a:r>
            <a:endParaRPr sz="1800"/>
          </a:p>
        </p:txBody>
      </p:sp>
      <p:sp>
        <p:nvSpPr>
          <p:cNvPr id="5" name="object 5" descr=""/>
          <p:cNvSpPr txBox="1"/>
          <p:nvPr/>
        </p:nvSpPr>
        <p:spPr>
          <a:xfrm>
            <a:off x="838200" y="2967227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18745" rIns="0" bIns="0" rtlCol="0" vert="horz">
            <a:spAutoFit/>
          </a:bodyPr>
          <a:lstStyle/>
          <a:p>
            <a:pPr algn="ctr" marL="219075" marR="208279" indent="-3175">
              <a:lnSpc>
                <a:spcPct val="86400"/>
              </a:lnSpc>
              <a:spcBef>
                <a:spcPts val="935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Detects Preset Boundaries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89276" y="2967227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00025" rIns="0" bIns="0" rtlCol="0" vert="horz">
            <a:spAutoFit/>
          </a:bodyPr>
          <a:lstStyle/>
          <a:p>
            <a:pPr algn="ctr" marL="2540">
              <a:lnSpc>
                <a:spcPts val="2014"/>
              </a:lnSpc>
              <a:spcBef>
                <a:spcPts val="1575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014"/>
              </a:lnSpc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38828" y="2967227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00025" rIns="0" bIns="0" rtlCol="0" vert="horz">
            <a:spAutoFit/>
          </a:bodyPr>
          <a:lstStyle/>
          <a:p>
            <a:pPr algn="ctr" marL="1270">
              <a:lnSpc>
                <a:spcPts val="2014"/>
              </a:lnSpc>
              <a:spcBef>
                <a:spcPts val="157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Fits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Tight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014"/>
              </a:lnSpc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Spaces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8200" y="4081271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18745" rIns="0" bIns="0" rtlCol="0" vert="horz">
            <a:spAutoFit/>
          </a:bodyPr>
          <a:lstStyle/>
          <a:p>
            <a:pPr algn="ctr" marL="275590" marR="267970" indent="635">
              <a:lnSpc>
                <a:spcPct val="86500"/>
              </a:lnSpc>
              <a:spcBef>
                <a:spcPts val="935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Remote Controlled Cleaning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589276" y="4081271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534035" marR="192405" indent="-337185">
              <a:lnSpc>
                <a:spcPts val="187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Larger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Dust Bags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38828" y="4081271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529590" marR="177165" indent="-342900">
              <a:lnSpc>
                <a:spcPts val="187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Life- Span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8200" y="5195315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528955" marR="177800" indent="-343535">
              <a:lnSpc>
                <a:spcPts val="187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Life- Span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89276" y="5195315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299720" marR="154940" indent="-139065">
              <a:lnSpc>
                <a:spcPts val="187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Cords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Deal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338828" y="5195315"/>
            <a:ext cx="1591310" cy="9544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238760" rIns="0" bIns="0" rtlCol="0" vert="horz">
            <a:spAutoFit/>
          </a:bodyPr>
          <a:lstStyle/>
          <a:p>
            <a:pPr marL="175895" marR="145415" indent="-21590">
              <a:lnSpc>
                <a:spcPts val="1870"/>
              </a:lnSpc>
              <a:spcBef>
                <a:spcPts val="18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Connectivity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421111" y="1363980"/>
            <a:ext cx="946785" cy="922019"/>
          </a:xfrm>
          <a:custGeom>
            <a:avLst/>
            <a:gdLst/>
            <a:ahLst/>
            <a:cxnLst/>
            <a:rect l="l" t="t" r="r" b="b"/>
            <a:pathLst>
              <a:path w="946784" h="922019">
                <a:moveTo>
                  <a:pt x="473202" y="0"/>
                </a:moveTo>
                <a:lnTo>
                  <a:pt x="424815" y="2379"/>
                </a:lnTo>
                <a:lnTo>
                  <a:pt x="377828" y="9365"/>
                </a:lnTo>
                <a:lnTo>
                  <a:pt x="332477" y="20723"/>
                </a:lnTo>
                <a:lnTo>
                  <a:pt x="289000" y="36224"/>
                </a:lnTo>
                <a:lnTo>
                  <a:pt x="247635" y="55636"/>
                </a:lnTo>
                <a:lnTo>
                  <a:pt x="208619" y="78726"/>
                </a:lnTo>
                <a:lnTo>
                  <a:pt x="172191" y="105263"/>
                </a:lnTo>
                <a:lnTo>
                  <a:pt x="138588" y="135016"/>
                </a:lnTo>
                <a:lnTo>
                  <a:pt x="108048" y="167753"/>
                </a:lnTo>
                <a:lnTo>
                  <a:pt x="80809" y="203243"/>
                </a:lnTo>
                <a:lnTo>
                  <a:pt x="57108" y="241253"/>
                </a:lnTo>
                <a:lnTo>
                  <a:pt x="37183" y="281553"/>
                </a:lnTo>
                <a:lnTo>
                  <a:pt x="21272" y="323909"/>
                </a:lnTo>
                <a:lnTo>
                  <a:pt x="9612" y="368092"/>
                </a:lnTo>
                <a:lnTo>
                  <a:pt x="2442" y="413870"/>
                </a:lnTo>
                <a:lnTo>
                  <a:pt x="0" y="461010"/>
                </a:lnTo>
                <a:lnTo>
                  <a:pt x="2442" y="508149"/>
                </a:lnTo>
                <a:lnTo>
                  <a:pt x="9612" y="553927"/>
                </a:lnTo>
                <a:lnTo>
                  <a:pt x="21272" y="598110"/>
                </a:lnTo>
                <a:lnTo>
                  <a:pt x="37183" y="640466"/>
                </a:lnTo>
                <a:lnTo>
                  <a:pt x="57108" y="680766"/>
                </a:lnTo>
                <a:lnTo>
                  <a:pt x="80809" y="718776"/>
                </a:lnTo>
                <a:lnTo>
                  <a:pt x="108048" y="754266"/>
                </a:lnTo>
                <a:lnTo>
                  <a:pt x="138588" y="787003"/>
                </a:lnTo>
                <a:lnTo>
                  <a:pt x="172191" y="816756"/>
                </a:lnTo>
                <a:lnTo>
                  <a:pt x="208619" y="843293"/>
                </a:lnTo>
                <a:lnTo>
                  <a:pt x="247635" y="866383"/>
                </a:lnTo>
                <a:lnTo>
                  <a:pt x="289000" y="885795"/>
                </a:lnTo>
                <a:lnTo>
                  <a:pt x="332477" y="901296"/>
                </a:lnTo>
                <a:lnTo>
                  <a:pt x="377828" y="912654"/>
                </a:lnTo>
                <a:lnTo>
                  <a:pt x="424815" y="919640"/>
                </a:lnTo>
                <a:lnTo>
                  <a:pt x="473202" y="922020"/>
                </a:lnTo>
                <a:lnTo>
                  <a:pt x="521588" y="919640"/>
                </a:lnTo>
                <a:lnTo>
                  <a:pt x="568575" y="912654"/>
                </a:lnTo>
                <a:lnTo>
                  <a:pt x="613926" y="901296"/>
                </a:lnTo>
                <a:lnTo>
                  <a:pt x="657403" y="885795"/>
                </a:lnTo>
                <a:lnTo>
                  <a:pt x="698768" y="866383"/>
                </a:lnTo>
                <a:lnTo>
                  <a:pt x="737784" y="843293"/>
                </a:lnTo>
                <a:lnTo>
                  <a:pt x="774212" y="816756"/>
                </a:lnTo>
                <a:lnTo>
                  <a:pt x="807815" y="787003"/>
                </a:lnTo>
                <a:lnTo>
                  <a:pt x="838355" y="754266"/>
                </a:lnTo>
                <a:lnTo>
                  <a:pt x="865594" y="718776"/>
                </a:lnTo>
                <a:lnTo>
                  <a:pt x="889295" y="680766"/>
                </a:lnTo>
                <a:lnTo>
                  <a:pt x="909220" y="640466"/>
                </a:lnTo>
                <a:lnTo>
                  <a:pt x="925131" y="598110"/>
                </a:lnTo>
                <a:lnTo>
                  <a:pt x="936791" y="553927"/>
                </a:lnTo>
                <a:lnTo>
                  <a:pt x="943961" y="508149"/>
                </a:lnTo>
                <a:lnTo>
                  <a:pt x="946404" y="461010"/>
                </a:lnTo>
                <a:lnTo>
                  <a:pt x="943961" y="413870"/>
                </a:lnTo>
                <a:lnTo>
                  <a:pt x="936791" y="368092"/>
                </a:lnTo>
                <a:lnTo>
                  <a:pt x="925131" y="323909"/>
                </a:lnTo>
                <a:lnTo>
                  <a:pt x="909220" y="281553"/>
                </a:lnTo>
                <a:lnTo>
                  <a:pt x="889295" y="241253"/>
                </a:lnTo>
                <a:lnTo>
                  <a:pt x="865594" y="203243"/>
                </a:lnTo>
                <a:lnTo>
                  <a:pt x="838355" y="167753"/>
                </a:lnTo>
                <a:lnTo>
                  <a:pt x="807815" y="135016"/>
                </a:lnTo>
                <a:lnTo>
                  <a:pt x="774212" y="105263"/>
                </a:lnTo>
                <a:lnTo>
                  <a:pt x="737784" y="78726"/>
                </a:lnTo>
                <a:lnTo>
                  <a:pt x="698768" y="55636"/>
                </a:lnTo>
                <a:lnTo>
                  <a:pt x="657403" y="36224"/>
                </a:lnTo>
                <a:lnTo>
                  <a:pt x="613926" y="20723"/>
                </a:lnTo>
                <a:lnTo>
                  <a:pt x="568575" y="9365"/>
                </a:lnTo>
                <a:lnTo>
                  <a:pt x="521588" y="2379"/>
                </a:lnTo>
                <a:lnTo>
                  <a:pt x="47320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6005448" y="0"/>
            <a:ext cx="6186805" cy="6858000"/>
            <a:chOff x="6005448" y="0"/>
            <a:chExt cx="6186805" cy="6858000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1939" y="2727960"/>
              <a:ext cx="4290059" cy="412999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068948" y="1710182"/>
              <a:ext cx="1475105" cy="1574800"/>
            </a:xfrm>
            <a:custGeom>
              <a:avLst/>
              <a:gdLst/>
              <a:ahLst/>
              <a:cxnLst/>
              <a:rect l="l" t="t" r="r" b="b"/>
              <a:pathLst>
                <a:path w="1475104" h="1574800">
                  <a:moveTo>
                    <a:pt x="0" y="0"/>
                  </a:moveTo>
                  <a:lnTo>
                    <a:pt x="9814" y="48704"/>
                  </a:lnTo>
                  <a:lnTo>
                    <a:pt x="20783" y="96978"/>
                  </a:lnTo>
                  <a:lnTo>
                    <a:pt x="32890" y="144806"/>
                  </a:lnTo>
                  <a:lnTo>
                    <a:pt x="46123" y="192174"/>
                  </a:lnTo>
                  <a:lnTo>
                    <a:pt x="60465" y="239065"/>
                  </a:lnTo>
                  <a:lnTo>
                    <a:pt x="75904" y="285465"/>
                  </a:lnTo>
                  <a:lnTo>
                    <a:pt x="92424" y="331358"/>
                  </a:lnTo>
                  <a:lnTo>
                    <a:pt x="110012" y="376728"/>
                  </a:lnTo>
                  <a:lnTo>
                    <a:pt x="128652" y="421560"/>
                  </a:lnTo>
                  <a:lnTo>
                    <a:pt x="148330" y="465839"/>
                  </a:lnTo>
                  <a:lnTo>
                    <a:pt x="169033" y="509550"/>
                  </a:lnTo>
                  <a:lnTo>
                    <a:pt x="190745" y="552676"/>
                  </a:lnTo>
                  <a:lnTo>
                    <a:pt x="213452" y="595203"/>
                  </a:lnTo>
                  <a:lnTo>
                    <a:pt x="237140" y="637115"/>
                  </a:lnTo>
                  <a:lnTo>
                    <a:pt x="261794" y="678396"/>
                  </a:lnTo>
                  <a:lnTo>
                    <a:pt x="287400" y="719032"/>
                  </a:lnTo>
                  <a:lnTo>
                    <a:pt x="313944" y="759007"/>
                  </a:lnTo>
                  <a:lnTo>
                    <a:pt x="341410" y="798305"/>
                  </a:lnTo>
                  <a:lnTo>
                    <a:pt x="369785" y="836912"/>
                  </a:lnTo>
                  <a:lnTo>
                    <a:pt x="399055" y="874811"/>
                  </a:lnTo>
                  <a:lnTo>
                    <a:pt x="429204" y="911987"/>
                  </a:lnTo>
                  <a:lnTo>
                    <a:pt x="460219" y="948425"/>
                  </a:lnTo>
                  <a:lnTo>
                    <a:pt x="492085" y="984110"/>
                  </a:lnTo>
                  <a:lnTo>
                    <a:pt x="524788" y="1019025"/>
                  </a:lnTo>
                  <a:lnTo>
                    <a:pt x="558313" y="1053156"/>
                  </a:lnTo>
                  <a:lnTo>
                    <a:pt x="592645" y="1086488"/>
                  </a:lnTo>
                  <a:lnTo>
                    <a:pt x="627771" y="1119004"/>
                  </a:lnTo>
                  <a:lnTo>
                    <a:pt x="663676" y="1150690"/>
                  </a:lnTo>
                  <a:lnTo>
                    <a:pt x="700346" y="1181529"/>
                  </a:lnTo>
                  <a:lnTo>
                    <a:pt x="737766" y="1211508"/>
                  </a:lnTo>
                  <a:lnTo>
                    <a:pt x="775922" y="1240609"/>
                  </a:lnTo>
                  <a:lnTo>
                    <a:pt x="814799" y="1268819"/>
                  </a:lnTo>
                  <a:lnTo>
                    <a:pt x="854383" y="1296120"/>
                  </a:lnTo>
                  <a:lnTo>
                    <a:pt x="894659" y="1322499"/>
                  </a:lnTo>
                  <a:lnTo>
                    <a:pt x="935614" y="1347939"/>
                  </a:lnTo>
                  <a:lnTo>
                    <a:pt x="977233" y="1372426"/>
                  </a:lnTo>
                  <a:lnTo>
                    <a:pt x="1019500" y="1395943"/>
                  </a:lnTo>
                  <a:lnTo>
                    <a:pt x="1062403" y="1418476"/>
                  </a:lnTo>
                  <a:lnTo>
                    <a:pt x="1105927" y="1440008"/>
                  </a:lnTo>
                  <a:lnTo>
                    <a:pt x="1150056" y="1460525"/>
                  </a:lnTo>
                  <a:lnTo>
                    <a:pt x="1194777" y="1480011"/>
                  </a:lnTo>
                  <a:lnTo>
                    <a:pt x="1240076" y="1498451"/>
                  </a:lnTo>
                  <a:lnTo>
                    <a:pt x="1285937" y="1515830"/>
                  </a:lnTo>
                  <a:lnTo>
                    <a:pt x="1332347" y="1532131"/>
                  </a:lnTo>
                  <a:lnTo>
                    <a:pt x="1379291" y="1547340"/>
                  </a:lnTo>
                  <a:lnTo>
                    <a:pt x="1426755" y="1561441"/>
                  </a:lnTo>
                  <a:lnTo>
                    <a:pt x="1474724" y="1574418"/>
                  </a:lnTo>
                </a:path>
              </a:pathLst>
            </a:custGeom>
            <a:ln w="127000">
              <a:solidFill>
                <a:srgbClr val="FFC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2115" y="0"/>
              <a:ext cx="3518916" cy="300824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1383029"/>
            <a:ext cx="330327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0"/>
              <a:t>Limitations</a:t>
            </a:r>
            <a:endParaRPr sz="5400"/>
          </a:p>
        </p:txBody>
      </p:sp>
      <p:sp>
        <p:nvSpPr>
          <p:cNvPr id="3" name="object 3" descr=""/>
          <p:cNvSpPr/>
          <p:nvPr/>
        </p:nvSpPr>
        <p:spPr>
          <a:xfrm>
            <a:off x="640841" y="2588514"/>
            <a:ext cx="3474720" cy="18415"/>
          </a:xfrm>
          <a:custGeom>
            <a:avLst/>
            <a:gdLst/>
            <a:ahLst/>
            <a:cxnLst/>
            <a:rect l="l" t="t" r="r" b="b"/>
            <a:pathLst>
              <a:path w="3474720" h="18414">
                <a:moveTo>
                  <a:pt x="0" y="18287"/>
                </a:moveTo>
                <a:lnTo>
                  <a:pt x="3474720" y="18287"/>
                </a:lnTo>
                <a:lnTo>
                  <a:pt x="3474720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4449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18819" y="2770403"/>
            <a:ext cx="4006850" cy="3203575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45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They’re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Entirely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Hands-</a:t>
            </a:r>
            <a:r>
              <a:rPr dirty="0" sz="2200" spc="-25">
                <a:latin typeface="Arial"/>
                <a:cs typeface="Arial"/>
              </a:rPr>
              <a:t>off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40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Regular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maintenance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35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They’re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Expensive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30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Don’t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Work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Well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  <a:p>
            <a:pPr marL="240665">
              <a:lnSpc>
                <a:spcPts val="2510"/>
              </a:lnSpc>
            </a:pPr>
            <a:r>
              <a:rPr dirty="0" sz="2200">
                <a:latin typeface="Arial"/>
                <a:cs typeface="Arial"/>
              </a:rPr>
              <a:t>Carpeted</a:t>
            </a:r>
            <a:r>
              <a:rPr dirty="0" sz="2200" spc="-11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Surfaces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ts val="2510"/>
              </a:lnSpc>
              <a:spcBef>
                <a:spcPts val="745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Don’t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Well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240665">
              <a:lnSpc>
                <a:spcPts val="2510"/>
              </a:lnSpc>
            </a:pPr>
            <a:r>
              <a:rPr dirty="0" sz="2200" spc="-10">
                <a:latin typeface="Arial"/>
                <a:cs typeface="Arial"/>
              </a:rPr>
              <a:t>Traditional</a:t>
            </a:r>
            <a:r>
              <a:rPr dirty="0" sz="2200" spc="-9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Vacuum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Cleaner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30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May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Dent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Furniture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194" y="58"/>
            <a:ext cx="6879281" cy="685787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0059" y="1662811"/>
            <a:ext cx="304228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762000" y="598931"/>
            <a:ext cx="591820" cy="548640"/>
          </a:xfrm>
          <a:custGeom>
            <a:avLst/>
            <a:gdLst/>
            <a:ahLst/>
            <a:cxnLst/>
            <a:rect l="l" t="t" r="r" b="b"/>
            <a:pathLst>
              <a:path w="591819" h="548640">
                <a:moveTo>
                  <a:pt x="295656" y="0"/>
                </a:moveTo>
                <a:lnTo>
                  <a:pt x="247699" y="3590"/>
                </a:lnTo>
                <a:lnTo>
                  <a:pt x="202206" y="13984"/>
                </a:lnTo>
                <a:lnTo>
                  <a:pt x="159786" y="30617"/>
                </a:lnTo>
                <a:lnTo>
                  <a:pt x="121046" y="52925"/>
                </a:lnTo>
                <a:lnTo>
                  <a:pt x="86596" y="80343"/>
                </a:lnTo>
                <a:lnTo>
                  <a:pt x="57045" y="112306"/>
                </a:lnTo>
                <a:lnTo>
                  <a:pt x="33001" y="148250"/>
                </a:lnTo>
                <a:lnTo>
                  <a:pt x="15072" y="187610"/>
                </a:lnTo>
                <a:lnTo>
                  <a:pt x="3869" y="229821"/>
                </a:lnTo>
                <a:lnTo>
                  <a:pt x="0" y="274319"/>
                </a:lnTo>
                <a:lnTo>
                  <a:pt x="3869" y="318818"/>
                </a:lnTo>
                <a:lnTo>
                  <a:pt x="15072" y="361029"/>
                </a:lnTo>
                <a:lnTo>
                  <a:pt x="33001" y="400389"/>
                </a:lnTo>
                <a:lnTo>
                  <a:pt x="57045" y="436333"/>
                </a:lnTo>
                <a:lnTo>
                  <a:pt x="86596" y="468296"/>
                </a:lnTo>
                <a:lnTo>
                  <a:pt x="121046" y="495714"/>
                </a:lnTo>
                <a:lnTo>
                  <a:pt x="159786" y="518022"/>
                </a:lnTo>
                <a:lnTo>
                  <a:pt x="202206" y="534655"/>
                </a:lnTo>
                <a:lnTo>
                  <a:pt x="247699" y="545049"/>
                </a:lnTo>
                <a:lnTo>
                  <a:pt x="295656" y="548639"/>
                </a:lnTo>
                <a:lnTo>
                  <a:pt x="343612" y="545049"/>
                </a:lnTo>
                <a:lnTo>
                  <a:pt x="389105" y="534655"/>
                </a:lnTo>
                <a:lnTo>
                  <a:pt x="431525" y="518022"/>
                </a:lnTo>
                <a:lnTo>
                  <a:pt x="470265" y="495714"/>
                </a:lnTo>
                <a:lnTo>
                  <a:pt x="504715" y="468296"/>
                </a:lnTo>
                <a:lnTo>
                  <a:pt x="534266" y="436333"/>
                </a:lnTo>
                <a:lnTo>
                  <a:pt x="558310" y="400389"/>
                </a:lnTo>
                <a:lnTo>
                  <a:pt x="576239" y="361029"/>
                </a:lnTo>
                <a:lnTo>
                  <a:pt x="587442" y="318818"/>
                </a:lnTo>
                <a:lnTo>
                  <a:pt x="591312" y="274319"/>
                </a:lnTo>
                <a:lnTo>
                  <a:pt x="587442" y="229821"/>
                </a:lnTo>
                <a:lnTo>
                  <a:pt x="576239" y="187610"/>
                </a:lnTo>
                <a:lnTo>
                  <a:pt x="558310" y="148250"/>
                </a:lnTo>
                <a:lnTo>
                  <a:pt x="534266" y="112306"/>
                </a:lnTo>
                <a:lnTo>
                  <a:pt x="504715" y="80343"/>
                </a:lnTo>
                <a:lnTo>
                  <a:pt x="470265" y="52925"/>
                </a:lnTo>
                <a:lnTo>
                  <a:pt x="431525" y="30617"/>
                </a:lnTo>
                <a:lnTo>
                  <a:pt x="389105" y="13984"/>
                </a:lnTo>
                <a:lnTo>
                  <a:pt x="343612" y="3590"/>
                </a:lnTo>
                <a:lnTo>
                  <a:pt x="295656" y="0"/>
                </a:lnTo>
                <a:close/>
              </a:path>
            </a:pathLst>
          </a:custGeom>
          <a:solidFill>
            <a:srgbClr val="3766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37971" y="742315"/>
            <a:ext cx="2387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634998" y="823341"/>
            <a:ext cx="268605" cy="104139"/>
          </a:xfrm>
          <a:custGeom>
            <a:avLst/>
            <a:gdLst/>
            <a:ahLst/>
            <a:cxnLst/>
            <a:rect l="l" t="t" r="r" b="b"/>
            <a:pathLst>
              <a:path w="268605" h="104140">
                <a:moveTo>
                  <a:pt x="72643" y="1778"/>
                </a:moveTo>
                <a:lnTo>
                  <a:pt x="0" y="1778"/>
                </a:lnTo>
                <a:lnTo>
                  <a:pt x="0" y="102108"/>
                </a:lnTo>
                <a:lnTo>
                  <a:pt x="74929" y="102108"/>
                </a:lnTo>
                <a:lnTo>
                  <a:pt x="74929" y="90297"/>
                </a:lnTo>
                <a:lnTo>
                  <a:pt x="13334" y="90297"/>
                </a:lnTo>
                <a:lnTo>
                  <a:pt x="13334" y="56134"/>
                </a:lnTo>
                <a:lnTo>
                  <a:pt x="68833" y="56134"/>
                </a:lnTo>
                <a:lnTo>
                  <a:pt x="68833" y="44323"/>
                </a:lnTo>
                <a:lnTo>
                  <a:pt x="13334" y="44323"/>
                </a:lnTo>
                <a:lnTo>
                  <a:pt x="13334" y="13588"/>
                </a:lnTo>
                <a:lnTo>
                  <a:pt x="72643" y="13588"/>
                </a:lnTo>
                <a:lnTo>
                  <a:pt x="72643" y="1778"/>
                </a:lnTo>
                <a:close/>
              </a:path>
              <a:path w="268605" h="104140">
                <a:moveTo>
                  <a:pt x="136270" y="0"/>
                </a:moveTo>
                <a:lnTo>
                  <a:pt x="127381" y="0"/>
                </a:lnTo>
                <a:lnTo>
                  <a:pt x="119379" y="2032"/>
                </a:lnTo>
                <a:lnTo>
                  <a:pt x="92275" y="29946"/>
                </a:lnTo>
                <a:lnTo>
                  <a:pt x="88900" y="51181"/>
                </a:lnTo>
                <a:lnTo>
                  <a:pt x="89233" y="58281"/>
                </a:lnTo>
                <a:lnTo>
                  <a:pt x="109727" y="97282"/>
                </a:lnTo>
                <a:lnTo>
                  <a:pt x="136144" y="103886"/>
                </a:lnTo>
                <a:lnTo>
                  <a:pt x="143646" y="103340"/>
                </a:lnTo>
                <a:lnTo>
                  <a:pt x="150542" y="101711"/>
                </a:lnTo>
                <a:lnTo>
                  <a:pt x="156843" y="99010"/>
                </a:lnTo>
                <a:lnTo>
                  <a:pt x="162559" y="95250"/>
                </a:lnTo>
                <a:lnTo>
                  <a:pt x="165493" y="92456"/>
                </a:lnTo>
                <a:lnTo>
                  <a:pt x="128904" y="92456"/>
                </a:lnTo>
                <a:lnTo>
                  <a:pt x="123189" y="90932"/>
                </a:lnTo>
                <a:lnTo>
                  <a:pt x="117982" y="87757"/>
                </a:lnTo>
                <a:lnTo>
                  <a:pt x="112649" y="84582"/>
                </a:lnTo>
                <a:lnTo>
                  <a:pt x="108838" y="79883"/>
                </a:lnTo>
                <a:lnTo>
                  <a:pt x="106299" y="73406"/>
                </a:lnTo>
                <a:lnTo>
                  <a:pt x="103885" y="67056"/>
                </a:lnTo>
                <a:lnTo>
                  <a:pt x="102615" y="59689"/>
                </a:lnTo>
                <a:lnTo>
                  <a:pt x="102615" y="44450"/>
                </a:lnTo>
                <a:lnTo>
                  <a:pt x="103631" y="38100"/>
                </a:lnTo>
                <a:lnTo>
                  <a:pt x="105790" y="31876"/>
                </a:lnTo>
                <a:lnTo>
                  <a:pt x="107822" y="25654"/>
                </a:lnTo>
                <a:lnTo>
                  <a:pt x="111506" y="20700"/>
                </a:lnTo>
                <a:lnTo>
                  <a:pt x="116778" y="16970"/>
                </a:lnTo>
                <a:lnTo>
                  <a:pt x="121919" y="13208"/>
                </a:lnTo>
                <a:lnTo>
                  <a:pt x="128269" y="11430"/>
                </a:lnTo>
                <a:lnTo>
                  <a:pt x="165815" y="11430"/>
                </a:lnTo>
                <a:lnTo>
                  <a:pt x="161670" y="7747"/>
                </a:lnTo>
                <a:lnTo>
                  <a:pt x="156219" y="4339"/>
                </a:lnTo>
                <a:lnTo>
                  <a:pt x="150161" y="1920"/>
                </a:lnTo>
                <a:lnTo>
                  <a:pt x="143508" y="478"/>
                </a:lnTo>
                <a:lnTo>
                  <a:pt x="136270" y="0"/>
                </a:lnTo>
                <a:close/>
              </a:path>
              <a:path w="268605" h="104140">
                <a:moveTo>
                  <a:pt x="164337" y="66929"/>
                </a:moveTo>
                <a:lnTo>
                  <a:pt x="162559" y="75437"/>
                </a:lnTo>
                <a:lnTo>
                  <a:pt x="159003" y="81787"/>
                </a:lnTo>
                <a:lnTo>
                  <a:pt x="148716" y="90297"/>
                </a:lnTo>
                <a:lnTo>
                  <a:pt x="142366" y="92456"/>
                </a:lnTo>
                <a:lnTo>
                  <a:pt x="165493" y="92456"/>
                </a:lnTo>
                <a:lnTo>
                  <a:pt x="167582" y="90465"/>
                </a:lnTo>
                <a:lnTo>
                  <a:pt x="171783" y="84693"/>
                </a:lnTo>
                <a:lnTo>
                  <a:pt x="175150" y="77944"/>
                </a:lnTo>
                <a:lnTo>
                  <a:pt x="177672" y="70231"/>
                </a:lnTo>
                <a:lnTo>
                  <a:pt x="164337" y="66929"/>
                </a:lnTo>
                <a:close/>
              </a:path>
              <a:path w="268605" h="104140">
                <a:moveTo>
                  <a:pt x="165815" y="11430"/>
                </a:moveTo>
                <a:lnTo>
                  <a:pt x="142747" y="11430"/>
                </a:lnTo>
                <a:lnTo>
                  <a:pt x="148335" y="13081"/>
                </a:lnTo>
                <a:lnTo>
                  <a:pt x="153611" y="17018"/>
                </a:lnTo>
                <a:lnTo>
                  <a:pt x="157099" y="19685"/>
                </a:lnTo>
                <a:lnTo>
                  <a:pt x="160527" y="25019"/>
                </a:lnTo>
                <a:lnTo>
                  <a:pt x="162813" y="32385"/>
                </a:lnTo>
                <a:lnTo>
                  <a:pt x="175894" y="29337"/>
                </a:lnTo>
                <a:lnTo>
                  <a:pt x="173511" y="22766"/>
                </a:lnTo>
                <a:lnTo>
                  <a:pt x="170354" y="16970"/>
                </a:lnTo>
                <a:lnTo>
                  <a:pt x="166411" y="11959"/>
                </a:lnTo>
                <a:lnTo>
                  <a:pt x="165815" y="11430"/>
                </a:lnTo>
                <a:close/>
              </a:path>
              <a:path w="268605" h="104140">
                <a:moveTo>
                  <a:pt x="266191" y="1778"/>
                </a:moveTo>
                <a:lnTo>
                  <a:pt x="193547" y="1778"/>
                </a:lnTo>
                <a:lnTo>
                  <a:pt x="193547" y="102108"/>
                </a:lnTo>
                <a:lnTo>
                  <a:pt x="268477" y="102108"/>
                </a:lnTo>
                <a:lnTo>
                  <a:pt x="268477" y="90297"/>
                </a:lnTo>
                <a:lnTo>
                  <a:pt x="206882" y="90297"/>
                </a:lnTo>
                <a:lnTo>
                  <a:pt x="206882" y="56134"/>
                </a:lnTo>
                <a:lnTo>
                  <a:pt x="262381" y="56134"/>
                </a:lnTo>
                <a:lnTo>
                  <a:pt x="262381" y="44323"/>
                </a:lnTo>
                <a:lnTo>
                  <a:pt x="206882" y="44323"/>
                </a:lnTo>
                <a:lnTo>
                  <a:pt x="206882" y="13588"/>
                </a:lnTo>
                <a:lnTo>
                  <a:pt x="266191" y="13588"/>
                </a:lnTo>
                <a:lnTo>
                  <a:pt x="266191" y="177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84326" y="2773172"/>
            <a:ext cx="4289425" cy="28898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Spraying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Disinfectants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Floor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9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Bathroom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ts val="1939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Street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Garbage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Collecting Robots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Solar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Panel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Ships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77" y="6333235"/>
            <a:ext cx="786402" cy="10248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804915" y="0"/>
            <a:ext cx="6387465" cy="6858000"/>
            <a:chOff x="5804915" y="0"/>
            <a:chExt cx="6387465" cy="6858000"/>
          </a:xfrm>
        </p:grpSpPr>
        <p:sp>
          <p:nvSpPr>
            <p:cNvPr id="10" name="object 10" descr=""/>
            <p:cNvSpPr/>
            <p:nvPr/>
          </p:nvSpPr>
          <p:spPr>
            <a:xfrm>
              <a:off x="5804916" y="0"/>
              <a:ext cx="6387465" cy="5768340"/>
            </a:xfrm>
            <a:custGeom>
              <a:avLst/>
              <a:gdLst/>
              <a:ahLst/>
              <a:cxnLst/>
              <a:rect l="l" t="t" r="r" b="b"/>
              <a:pathLst>
                <a:path w="6387465" h="5768340">
                  <a:moveTo>
                    <a:pt x="3118104" y="4209288"/>
                  </a:moveTo>
                  <a:lnTo>
                    <a:pt x="3117354" y="4160736"/>
                  </a:lnTo>
                  <a:lnTo>
                    <a:pt x="3115145" y="4112539"/>
                  </a:lnTo>
                  <a:lnTo>
                    <a:pt x="3111487" y="4064736"/>
                  </a:lnTo>
                  <a:lnTo>
                    <a:pt x="3106394" y="4017353"/>
                  </a:lnTo>
                  <a:lnTo>
                    <a:pt x="3099905" y="3970401"/>
                  </a:lnTo>
                  <a:lnTo>
                    <a:pt x="3092043" y="3923906"/>
                  </a:lnTo>
                  <a:lnTo>
                    <a:pt x="3082798" y="3877881"/>
                  </a:lnTo>
                  <a:lnTo>
                    <a:pt x="3072231" y="3832364"/>
                  </a:lnTo>
                  <a:lnTo>
                    <a:pt x="3060331" y="3787368"/>
                  </a:lnTo>
                  <a:lnTo>
                    <a:pt x="3047149" y="3742906"/>
                  </a:lnTo>
                  <a:lnTo>
                    <a:pt x="3032683" y="3699014"/>
                  </a:lnTo>
                  <a:lnTo>
                    <a:pt x="3016961" y="3655707"/>
                  </a:lnTo>
                  <a:lnTo>
                    <a:pt x="3000006" y="3613010"/>
                  </a:lnTo>
                  <a:lnTo>
                    <a:pt x="2981845" y="3570935"/>
                  </a:lnTo>
                  <a:lnTo>
                    <a:pt x="2962503" y="3529520"/>
                  </a:lnTo>
                  <a:lnTo>
                    <a:pt x="2941980" y="3488766"/>
                  </a:lnTo>
                  <a:lnTo>
                    <a:pt x="2920314" y="3448710"/>
                  </a:lnTo>
                  <a:lnTo>
                    <a:pt x="2897530" y="3409365"/>
                  </a:lnTo>
                  <a:lnTo>
                    <a:pt x="2873629" y="3370757"/>
                  </a:lnTo>
                  <a:lnTo>
                    <a:pt x="2848660" y="3332911"/>
                  </a:lnTo>
                  <a:lnTo>
                    <a:pt x="2822625" y="3295853"/>
                  </a:lnTo>
                  <a:lnTo>
                    <a:pt x="2795562" y="3259582"/>
                  </a:lnTo>
                  <a:lnTo>
                    <a:pt x="2767469" y="3224136"/>
                  </a:lnTo>
                  <a:lnTo>
                    <a:pt x="2738386" y="3189541"/>
                  </a:lnTo>
                  <a:lnTo>
                    <a:pt x="2708325" y="3155797"/>
                  </a:lnTo>
                  <a:lnTo>
                    <a:pt x="2677325" y="3122955"/>
                  </a:lnTo>
                  <a:lnTo>
                    <a:pt x="2645384" y="3091015"/>
                  </a:lnTo>
                  <a:lnTo>
                    <a:pt x="2612542" y="3060014"/>
                  </a:lnTo>
                  <a:lnTo>
                    <a:pt x="2578798" y="3029953"/>
                  </a:lnTo>
                  <a:lnTo>
                    <a:pt x="2544203" y="3000870"/>
                  </a:lnTo>
                  <a:lnTo>
                    <a:pt x="2508758" y="2972778"/>
                  </a:lnTo>
                  <a:lnTo>
                    <a:pt x="2472486" y="2945714"/>
                  </a:lnTo>
                  <a:lnTo>
                    <a:pt x="2435428" y="2919679"/>
                  </a:lnTo>
                  <a:lnTo>
                    <a:pt x="2397582" y="2894711"/>
                  </a:lnTo>
                  <a:lnTo>
                    <a:pt x="2358974" y="2870809"/>
                  </a:lnTo>
                  <a:lnTo>
                    <a:pt x="2319629" y="2848025"/>
                  </a:lnTo>
                  <a:lnTo>
                    <a:pt x="2279573" y="2826359"/>
                  </a:lnTo>
                  <a:lnTo>
                    <a:pt x="2238819" y="2805836"/>
                  </a:lnTo>
                  <a:lnTo>
                    <a:pt x="2197404" y="2786494"/>
                  </a:lnTo>
                  <a:lnTo>
                    <a:pt x="2155329" y="2768333"/>
                  </a:lnTo>
                  <a:lnTo>
                    <a:pt x="2112632" y="2751378"/>
                  </a:lnTo>
                  <a:lnTo>
                    <a:pt x="2069325" y="2735656"/>
                  </a:lnTo>
                  <a:lnTo>
                    <a:pt x="2025434" y="2721191"/>
                  </a:lnTo>
                  <a:lnTo>
                    <a:pt x="1980971" y="2708008"/>
                  </a:lnTo>
                  <a:lnTo>
                    <a:pt x="1935975" y="2696108"/>
                  </a:lnTo>
                  <a:lnTo>
                    <a:pt x="1890458" y="2685542"/>
                  </a:lnTo>
                  <a:lnTo>
                    <a:pt x="1844433" y="2676296"/>
                  </a:lnTo>
                  <a:lnTo>
                    <a:pt x="1797939" y="2668435"/>
                  </a:lnTo>
                  <a:lnTo>
                    <a:pt x="1750987" y="2661945"/>
                  </a:lnTo>
                  <a:lnTo>
                    <a:pt x="1703603" y="2656852"/>
                  </a:lnTo>
                  <a:lnTo>
                    <a:pt x="1655800" y="2653195"/>
                  </a:lnTo>
                  <a:lnTo>
                    <a:pt x="1607604" y="2650985"/>
                  </a:lnTo>
                  <a:lnTo>
                    <a:pt x="1559052" y="2650236"/>
                  </a:lnTo>
                  <a:lnTo>
                    <a:pt x="1510487" y="2650985"/>
                  </a:lnTo>
                  <a:lnTo>
                    <a:pt x="1462290" y="2653195"/>
                  </a:lnTo>
                  <a:lnTo>
                    <a:pt x="1414487" y="2656852"/>
                  </a:lnTo>
                  <a:lnTo>
                    <a:pt x="1367104" y="2661945"/>
                  </a:lnTo>
                  <a:lnTo>
                    <a:pt x="1320152" y="2668435"/>
                  </a:lnTo>
                  <a:lnTo>
                    <a:pt x="1273657" y="2676296"/>
                  </a:lnTo>
                  <a:lnTo>
                    <a:pt x="1227632" y="2685542"/>
                  </a:lnTo>
                  <a:lnTo>
                    <a:pt x="1182116" y="2696108"/>
                  </a:lnTo>
                  <a:lnTo>
                    <a:pt x="1137119" y="2708008"/>
                  </a:lnTo>
                  <a:lnTo>
                    <a:pt x="1092657" y="2721191"/>
                  </a:lnTo>
                  <a:lnTo>
                    <a:pt x="1048766" y="2735656"/>
                  </a:lnTo>
                  <a:lnTo>
                    <a:pt x="1005459" y="2751378"/>
                  </a:lnTo>
                  <a:lnTo>
                    <a:pt x="962761" y="2768333"/>
                  </a:lnTo>
                  <a:lnTo>
                    <a:pt x="920686" y="2786494"/>
                  </a:lnTo>
                  <a:lnTo>
                    <a:pt x="879271" y="2805836"/>
                  </a:lnTo>
                  <a:lnTo>
                    <a:pt x="838517" y="2826359"/>
                  </a:lnTo>
                  <a:lnTo>
                    <a:pt x="798461" y="2848025"/>
                  </a:lnTo>
                  <a:lnTo>
                    <a:pt x="759117" y="2870809"/>
                  </a:lnTo>
                  <a:lnTo>
                    <a:pt x="720509" y="2894711"/>
                  </a:lnTo>
                  <a:lnTo>
                    <a:pt x="682663" y="2919679"/>
                  </a:lnTo>
                  <a:lnTo>
                    <a:pt x="645604" y="2945714"/>
                  </a:lnTo>
                  <a:lnTo>
                    <a:pt x="609333" y="2972778"/>
                  </a:lnTo>
                  <a:lnTo>
                    <a:pt x="573887" y="3000870"/>
                  </a:lnTo>
                  <a:lnTo>
                    <a:pt x="539292" y="3029953"/>
                  </a:lnTo>
                  <a:lnTo>
                    <a:pt x="505548" y="3060014"/>
                  </a:lnTo>
                  <a:lnTo>
                    <a:pt x="472706" y="3091015"/>
                  </a:lnTo>
                  <a:lnTo>
                    <a:pt x="440766" y="3122955"/>
                  </a:lnTo>
                  <a:lnTo>
                    <a:pt x="409765" y="3155797"/>
                  </a:lnTo>
                  <a:lnTo>
                    <a:pt x="379704" y="3189541"/>
                  </a:lnTo>
                  <a:lnTo>
                    <a:pt x="350621" y="3224136"/>
                  </a:lnTo>
                  <a:lnTo>
                    <a:pt x="322529" y="3259582"/>
                  </a:lnTo>
                  <a:lnTo>
                    <a:pt x="295465" y="3295853"/>
                  </a:lnTo>
                  <a:lnTo>
                    <a:pt x="269430" y="3332911"/>
                  </a:lnTo>
                  <a:lnTo>
                    <a:pt x="244462" y="3370757"/>
                  </a:lnTo>
                  <a:lnTo>
                    <a:pt x="220560" y="3409365"/>
                  </a:lnTo>
                  <a:lnTo>
                    <a:pt x="197777" y="3448710"/>
                  </a:lnTo>
                  <a:lnTo>
                    <a:pt x="176110" y="3488766"/>
                  </a:lnTo>
                  <a:lnTo>
                    <a:pt x="155587" y="3529520"/>
                  </a:lnTo>
                  <a:lnTo>
                    <a:pt x="136245" y="3570935"/>
                  </a:lnTo>
                  <a:lnTo>
                    <a:pt x="118084" y="3613010"/>
                  </a:lnTo>
                  <a:lnTo>
                    <a:pt x="101130" y="3655707"/>
                  </a:lnTo>
                  <a:lnTo>
                    <a:pt x="85407" y="3699014"/>
                  </a:lnTo>
                  <a:lnTo>
                    <a:pt x="70942" y="3742906"/>
                  </a:lnTo>
                  <a:lnTo>
                    <a:pt x="57759" y="3787368"/>
                  </a:lnTo>
                  <a:lnTo>
                    <a:pt x="45859" y="3832364"/>
                  </a:lnTo>
                  <a:lnTo>
                    <a:pt x="35293" y="3877881"/>
                  </a:lnTo>
                  <a:lnTo>
                    <a:pt x="26047" y="3923906"/>
                  </a:lnTo>
                  <a:lnTo>
                    <a:pt x="18186" y="3970401"/>
                  </a:lnTo>
                  <a:lnTo>
                    <a:pt x="11696" y="4017353"/>
                  </a:lnTo>
                  <a:lnTo>
                    <a:pt x="6604" y="4064736"/>
                  </a:lnTo>
                  <a:lnTo>
                    <a:pt x="2946" y="4112539"/>
                  </a:lnTo>
                  <a:lnTo>
                    <a:pt x="736" y="4160736"/>
                  </a:lnTo>
                  <a:lnTo>
                    <a:pt x="0" y="4209288"/>
                  </a:lnTo>
                  <a:lnTo>
                    <a:pt x="736" y="4257853"/>
                  </a:lnTo>
                  <a:lnTo>
                    <a:pt x="2946" y="4306049"/>
                  </a:lnTo>
                  <a:lnTo>
                    <a:pt x="6604" y="4353852"/>
                  </a:lnTo>
                  <a:lnTo>
                    <a:pt x="11696" y="4401236"/>
                  </a:lnTo>
                  <a:lnTo>
                    <a:pt x="18186" y="4448187"/>
                  </a:lnTo>
                  <a:lnTo>
                    <a:pt x="26047" y="4494682"/>
                  </a:lnTo>
                  <a:lnTo>
                    <a:pt x="35293" y="4540707"/>
                  </a:lnTo>
                  <a:lnTo>
                    <a:pt x="45859" y="4586224"/>
                  </a:lnTo>
                  <a:lnTo>
                    <a:pt x="57759" y="4631220"/>
                  </a:lnTo>
                  <a:lnTo>
                    <a:pt x="70942" y="4675683"/>
                  </a:lnTo>
                  <a:lnTo>
                    <a:pt x="85407" y="4719574"/>
                  </a:lnTo>
                  <a:lnTo>
                    <a:pt x="101130" y="4762881"/>
                  </a:lnTo>
                  <a:lnTo>
                    <a:pt x="118084" y="4805578"/>
                  </a:lnTo>
                  <a:lnTo>
                    <a:pt x="136245" y="4847653"/>
                  </a:lnTo>
                  <a:lnTo>
                    <a:pt x="155587" y="4889068"/>
                  </a:lnTo>
                  <a:lnTo>
                    <a:pt x="176110" y="4929822"/>
                  </a:lnTo>
                  <a:lnTo>
                    <a:pt x="197777" y="4969878"/>
                  </a:lnTo>
                  <a:lnTo>
                    <a:pt x="220560" y="5009223"/>
                  </a:lnTo>
                  <a:lnTo>
                    <a:pt x="244462" y="5047831"/>
                  </a:lnTo>
                  <a:lnTo>
                    <a:pt x="269430" y="5085677"/>
                  </a:lnTo>
                  <a:lnTo>
                    <a:pt x="295465" y="5122735"/>
                  </a:lnTo>
                  <a:lnTo>
                    <a:pt x="322529" y="5159006"/>
                  </a:lnTo>
                  <a:lnTo>
                    <a:pt x="350621" y="5194452"/>
                  </a:lnTo>
                  <a:lnTo>
                    <a:pt x="379704" y="5229047"/>
                  </a:lnTo>
                  <a:lnTo>
                    <a:pt x="409765" y="5262791"/>
                  </a:lnTo>
                  <a:lnTo>
                    <a:pt x="440766" y="5295633"/>
                  </a:lnTo>
                  <a:lnTo>
                    <a:pt x="472706" y="5327574"/>
                  </a:lnTo>
                  <a:lnTo>
                    <a:pt x="505548" y="5358574"/>
                  </a:lnTo>
                  <a:lnTo>
                    <a:pt x="539292" y="5388635"/>
                  </a:lnTo>
                  <a:lnTo>
                    <a:pt x="573887" y="5417718"/>
                  </a:lnTo>
                  <a:lnTo>
                    <a:pt x="609333" y="5445811"/>
                  </a:lnTo>
                  <a:lnTo>
                    <a:pt x="645604" y="5472874"/>
                  </a:lnTo>
                  <a:lnTo>
                    <a:pt x="682663" y="5498909"/>
                  </a:lnTo>
                  <a:lnTo>
                    <a:pt x="720509" y="5523877"/>
                  </a:lnTo>
                  <a:lnTo>
                    <a:pt x="759117" y="5547779"/>
                  </a:lnTo>
                  <a:lnTo>
                    <a:pt x="798461" y="5570563"/>
                  </a:lnTo>
                  <a:lnTo>
                    <a:pt x="838517" y="5592229"/>
                  </a:lnTo>
                  <a:lnTo>
                    <a:pt x="879271" y="5612752"/>
                  </a:lnTo>
                  <a:lnTo>
                    <a:pt x="920686" y="5632094"/>
                  </a:lnTo>
                  <a:lnTo>
                    <a:pt x="962761" y="5650255"/>
                  </a:lnTo>
                  <a:lnTo>
                    <a:pt x="1005459" y="5667210"/>
                  </a:lnTo>
                  <a:lnTo>
                    <a:pt x="1048766" y="5682932"/>
                  </a:lnTo>
                  <a:lnTo>
                    <a:pt x="1092657" y="5697398"/>
                  </a:lnTo>
                  <a:lnTo>
                    <a:pt x="1137119" y="5710580"/>
                  </a:lnTo>
                  <a:lnTo>
                    <a:pt x="1182116" y="5722480"/>
                  </a:lnTo>
                  <a:lnTo>
                    <a:pt x="1227632" y="5733046"/>
                  </a:lnTo>
                  <a:lnTo>
                    <a:pt x="1273657" y="5742292"/>
                  </a:lnTo>
                  <a:lnTo>
                    <a:pt x="1320152" y="5750153"/>
                  </a:lnTo>
                  <a:lnTo>
                    <a:pt x="1367104" y="5756643"/>
                  </a:lnTo>
                  <a:lnTo>
                    <a:pt x="1414487" y="5761736"/>
                  </a:lnTo>
                  <a:lnTo>
                    <a:pt x="1462290" y="5765393"/>
                  </a:lnTo>
                  <a:lnTo>
                    <a:pt x="1510487" y="5767603"/>
                  </a:lnTo>
                  <a:lnTo>
                    <a:pt x="1559052" y="5768340"/>
                  </a:lnTo>
                  <a:lnTo>
                    <a:pt x="1607604" y="5767603"/>
                  </a:lnTo>
                  <a:lnTo>
                    <a:pt x="1655800" y="5765393"/>
                  </a:lnTo>
                  <a:lnTo>
                    <a:pt x="1703603" y="5761736"/>
                  </a:lnTo>
                  <a:lnTo>
                    <a:pt x="1750987" y="5756643"/>
                  </a:lnTo>
                  <a:lnTo>
                    <a:pt x="1797939" y="5750153"/>
                  </a:lnTo>
                  <a:lnTo>
                    <a:pt x="1844433" y="5742292"/>
                  </a:lnTo>
                  <a:lnTo>
                    <a:pt x="1890458" y="5733046"/>
                  </a:lnTo>
                  <a:lnTo>
                    <a:pt x="1935975" y="5722480"/>
                  </a:lnTo>
                  <a:lnTo>
                    <a:pt x="1980971" y="5710580"/>
                  </a:lnTo>
                  <a:lnTo>
                    <a:pt x="2025434" y="5697398"/>
                  </a:lnTo>
                  <a:lnTo>
                    <a:pt x="2069325" y="5682932"/>
                  </a:lnTo>
                  <a:lnTo>
                    <a:pt x="2112632" y="5667210"/>
                  </a:lnTo>
                  <a:lnTo>
                    <a:pt x="2155329" y="5650255"/>
                  </a:lnTo>
                  <a:lnTo>
                    <a:pt x="2197404" y="5632094"/>
                  </a:lnTo>
                  <a:lnTo>
                    <a:pt x="2238819" y="5612752"/>
                  </a:lnTo>
                  <a:lnTo>
                    <a:pt x="2279573" y="5592229"/>
                  </a:lnTo>
                  <a:lnTo>
                    <a:pt x="2319629" y="5570563"/>
                  </a:lnTo>
                  <a:lnTo>
                    <a:pt x="2358974" y="5547779"/>
                  </a:lnTo>
                  <a:lnTo>
                    <a:pt x="2397582" y="5523877"/>
                  </a:lnTo>
                  <a:lnTo>
                    <a:pt x="2435428" y="5498909"/>
                  </a:lnTo>
                  <a:lnTo>
                    <a:pt x="2472486" y="5472874"/>
                  </a:lnTo>
                  <a:lnTo>
                    <a:pt x="2508758" y="5445811"/>
                  </a:lnTo>
                  <a:lnTo>
                    <a:pt x="2544203" y="5417718"/>
                  </a:lnTo>
                  <a:lnTo>
                    <a:pt x="2578798" y="5388635"/>
                  </a:lnTo>
                  <a:lnTo>
                    <a:pt x="2612542" y="5358574"/>
                  </a:lnTo>
                  <a:lnTo>
                    <a:pt x="2645384" y="5327574"/>
                  </a:lnTo>
                  <a:lnTo>
                    <a:pt x="2677325" y="5295633"/>
                  </a:lnTo>
                  <a:lnTo>
                    <a:pt x="2708325" y="5262791"/>
                  </a:lnTo>
                  <a:lnTo>
                    <a:pt x="2738386" y="5229047"/>
                  </a:lnTo>
                  <a:lnTo>
                    <a:pt x="2767469" y="5194452"/>
                  </a:lnTo>
                  <a:lnTo>
                    <a:pt x="2795562" y="5159006"/>
                  </a:lnTo>
                  <a:lnTo>
                    <a:pt x="2822625" y="5122735"/>
                  </a:lnTo>
                  <a:lnTo>
                    <a:pt x="2848660" y="5085677"/>
                  </a:lnTo>
                  <a:lnTo>
                    <a:pt x="2873629" y="5047831"/>
                  </a:lnTo>
                  <a:lnTo>
                    <a:pt x="2897530" y="5009223"/>
                  </a:lnTo>
                  <a:lnTo>
                    <a:pt x="2920314" y="4969878"/>
                  </a:lnTo>
                  <a:lnTo>
                    <a:pt x="2941980" y="4929822"/>
                  </a:lnTo>
                  <a:lnTo>
                    <a:pt x="2962503" y="4889068"/>
                  </a:lnTo>
                  <a:lnTo>
                    <a:pt x="2981845" y="4847653"/>
                  </a:lnTo>
                  <a:lnTo>
                    <a:pt x="3000006" y="4805578"/>
                  </a:lnTo>
                  <a:lnTo>
                    <a:pt x="3016961" y="4762881"/>
                  </a:lnTo>
                  <a:lnTo>
                    <a:pt x="3032683" y="4719574"/>
                  </a:lnTo>
                  <a:lnTo>
                    <a:pt x="3047149" y="4675683"/>
                  </a:lnTo>
                  <a:lnTo>
                    <a:pt x="3060331" y="4631220"/>
                  </a:lnTo>
                  <a:lnTo>
                    <a:pt x="3072231" y="4586224"/>
                  </a:lnTo>
                  <a:lnTo>
                    <a:pt x="3082798" y="4540707"/>
                  </a:lnTo>
                  <a:lnTo>
                    <a:pt x="3092043" y="4494682"/>
                  </a:lnTo>
                  <a:lnTo>
                    <a:pt x="3099905" y="4448187"/>
                  </a:lnTo>
                  <a:lnTo>
                    <a:pt x="3106394" y="4401236"/>
                  </a:lnTo>
                  <a:lnTo>
                    <a:pt x="3111487" y="4353852"/>
                  </a:lnTo>
                  <a:lnTo>
                    <a:pt x="3115145" y="4306049"/>
                  </a:lnTo>
                  <a:lnTo>
                    <a:pt x="3117354" y="4257853"/>
                  </a:lnTo>
                  <a:lnTo>
                    <a:pt x="3118104" y="4209288"/>
                  </a:lnTo>
                  <a:close/>
                </a:path>
                <a:path w="6387465" h="5768340">
                  <a:moveTo>
                    <a:pt x="6387084" y="0"/>
                  </a:moveTo>
                  <a:lnTo>
                    <a:pt x="2454402" y="0"/>
                  </a:lnTo>
                  <a:lnTo>
                    <a:pt x="2390521" y="132588"/>
                  </a:lnTo>
                  <a:lnTo>
                    <a:pt x="2371725" y="178257"/>
                  </a:lnTo>
                  <a:lnTo>
                    <a:pt x="2353805" y="224358"/>
                  </a:lnTo>
                  <a:lnTo>
                    <a:pt x="2336762" y="270878"/>
                  </a:lnTo>
                  <a:lnTo>
                    <a:pt x="2320607" y="317830"/>
                  </a:lnTo>
                  <a:lnTo>
                    <a:pt x="2305354" y="365201"/>
                  </a:lnTo>
                  <a:lnTo>
                    <a:pt x="2291016" y="412965"/>
                  </a:lnTo>
                  <a:lnTo>
                    <a:pt x="2277592" y="461124"/>
                  </a:lnTo>
                  <a:lnTo>
                    <a:pt x="2265108" y="509651"/>
                  </a:lnTo>
                  <a:lnTo>
                    <a:pt x="2253551" y="558558"/>
                  </a:lnTo>
                  <a:lnTo>
                    <a:pt x="2242959" y="607834"/>
                  </a:lnTo>
                  <a:lnTo>
                    <a:pt x="2233320" y="657440"/>
                  </a:lnTo>
                  <a:lnTo>
                    <a:pt x="2224646" y="707402"/>
                  </a:lnTo>
                  <a:lnTo>
                    <a:pt x="2216962" y="757694"/>
                  </a:lnTo>
                  <a:lnTo>
                    <a:pt x="2210270" y="808304"/>
                  </a:lnTo>
                  <a:lnTo>
                    <a:pt x="2204580" y="859218"/>
                  </a:lnTo>
                  <a:lnTo>
                    <a:pt x="2199906" y="910437"/>
                  </a:lnTo>
                  <a:lnTo>
                    <a:pt x="2196249" y="961948"/>
                  </a:lnTo>
                  <a:lnTo>
                    <a:pt x="2193620" y="1013739"/>
                  </a:lnTo>
                  <a:lnTo>
                    <a:pt x="2192032" y="1065796"/>
                  </a:lnTo>
                  <a:lnTo>
                    <a:pt x="2191512" y="1118108"/>
                  </a:lnTo>
                  <a:lnTo>
                    <a:pt x="2191956" y="1166228"/>
                  </a:lnTo>
                  <a:lnTo>
                    <a:pt x="2193290" y="1214120"/>
                  </a:lnTo>
                  <a:lnTo>
                    <a:pt x="2195512" y="1261783"/>
                  </a:lnTo>
                  <a:lnTo>
                    <a:pt x="2198611" y="1309217"/>
                  </a:lnTo>
                  <a:lnTo>
                    <a:pt x="2202573" y="1356410"/>
                  </a:lnTo>
                  <a:lnTo>
                    <a:pt x="2207399" y="1403350"/>
                  </a:lnTo>
                  <a:lnTo>
                    <a:pt x="2213076" y="1450035"/>
                  </a:lnTo>
                  <a:lnTo>
                    <a:pt x="2219591" y="1496453"/>
                  </a:lnTo>
                  <a:lnTo>
                    <a:pt x="2226945" y="1542605"/>
                  </a:lnTo>
                  <a:lnTo>
                    <a:pt x="2235123" y="1588465"/>
                  </a:lnTo>
                  <a:lnTo>
                    <a:pt x="2244128" y="1634045"/>
                  </a:lnTo>
                  <a:lnTo>
                    <a:pt x="2253932" y="1679321"/>
                  </a:lnTo>
                  <a:lnTo>
                    <a:pt x="2264549" y="1724291"/>
                  </a:lnTo>
                  <a:lnTo>
                    <a:pt x="2275954" y="1768957"/>
                  </a:lnTo>
                  <a:lnTo>
                    <a:pt x="2288159" y="1813306"/>
                  </a:lnTo>
                  <a:lnTo>
                    <a:pt x="2301138" y="1857311"/>
                  </a:lnTo>
                  <a:lnTo>
                    <a:pt x="2314892" y="1900986"/>
                  </a:lnTo>
                  <a:lnTo>
                    <a:pt x="2329408" y="1944319"/>
                  </a:lnTo>
                  <a:lnTo>
                    <a:pt x="2344674" y="1987296"/>
                  </a:lnTo>
                  <a:lnTo>
                    <a:pt x="2360688" y="2029917"/>
                  </a:lnTo>
                  <a:lnTo>
                    <a:pt x="2377452" y="2072170"/>
                  </a:lnTo>
                  <a:lnTo>
                    <a:pt x="2394940" y="2114042"/>
                  </a:lnTo>
                  <a:lnTo>
                    <a:pt x="2413165" y="2155533"/>
                  </a:lnTo>
                  <a:lnTo>
                    <a:pt x="2432100" y="2196642"/>
                  </a:lnTo>
                  <a:lnTo>
                    <a:pt x="2451735" y="2237333"/>
                  </a:lnTo>
                  <a:lnTo>
                    <a:pt x="2472080" y="2277630"/>
                  </a:lnTo>
                  <a:lnTo>
                    <a:pt x="2493124" y="2317508"/>
                  </a:lnTo>
                  <a:lnTo>
                    <a:pt x="2514841" y="2356955"/>
                  </a:lnTo>
                  <a:lnTo>
                    <a:pt x="2537231" y="2395982"/>
                  </a:lnTo>
                  <a:lnTo>
                    <a:pt x="2560307" y="2434564"/>
                  </a:lnTo>
                  <a:lnTo>
                    <a:pt x="2584031" y="2472690"/>
                  </a:lnTo>
                  <a:lnTo>
                    <a:pt x="2608415" y="2510371"/>
                  </a:lnTo>
                  <a:lnTo>
                    <a:pt x="2633446" y="2547594"/>
                  </a:lnTo>
                  <a:lnTo>
                    <a:pt x="2659100" y="2584335"/>
                  </a:lnTo>
                  <a:lnTo>
                    <a:pt x="2685402" y="2620594"/>
                  </a:lnTo>
                  <a:lnTo>
                    <a:pt x="2712313" y="2656382"/>
                  </a:lnTo>
                  <a:lnTo>
                    <a:pt x="2739847" y="2691663"/>
                  </a:lnTo>
                  <a:lnTo>
                    <a:pt x="2767977" y="2726448"/>
                  </a:lnTo>
                  <a:lnTo>
                    <a:pt x="2796717" y="2760713"/>
                  </a:lnTo>
                  <a:lnTo>
                    <a:pt x="2826042" y="2794470"/>
                  </a:lnTo>
                  <a:lnTo>
                    <a:pt x="2855938" y="2827693"/>
                  </a:lnTo>
                  <a:lnTo>
                    <a:pt x="2886418" y="2860383"/>
                  </a:lnTo>
                  <a:lnTo>
                    <a:pt x="2917469" y="2892539"/>
                  </a:lnTo>
                  <a:lnTo>
                    <a:pt x="2949067" y="2924137"/>
                  </a:lnTo>
                  <a:lnTo>
                    <a:pt x="2981223" y="2955175"/>
                  </a:lnTo>
                  <a:lnTo>
                    <a:pt x="3013926" y="2985643"/>
                  </a:lnTo>
                  <a:lnTo>
                    <a:pt x="3047161" y="3015551"/>
                  </a:lnTo>
                  <a:lnTo>
                    <a:pt x="3080918" y="3044863"/>
                  </a:lnTo>
                  <a:lnTo>
                    <a:pt x="3115195" y="3073590"/>
                  </a:lnTo>
                  <a:lnTo>
                    <a:pt x="3149981" y="3101721"/>
                  </a:lnTo>
                  <a:lnTo>
                    <a:pt x="3185274" y="3129254"/>
                  </a:lnTo>
                  <a:lnTo>
                    <a:pt x="3221050" y="3156166"/>
                  </a:lnTo>
                  <a:lnTo>
                    <a:pt x="3257321" y="3182455"/>
                  </a:lnTo>
                  <a:lnTo>
                    <a:pt x="3294075" y="3208109"/>
                  </a:lnTo>
                  <a:lnTo>
                    <a:pt x="3331299" y="3233140"/>
                  </a:lnTo>
                  <a:lnTo>
                    <a:pt x="3368992" y="3257512"/>
                  </a:lnTo>
                  <a:lnTo>
                    <a:pt x="3407130" y="3281235"/>
                  </a:lnTo>
                  <a:lnTo>
                    <a:pt x="3445726" y="3304298"/>
                  </a:lnTo>
                  <a:lnTo>
                    <a:pt x="3484753" y="3326701"/>
                  </a:lnTo>
                  <a:lnTo>
                    <a:pt x="3524212" y="3348418"/>
                  </a:lnTo>
                  <a:lnTo>
                    <a:pt x="3564090" y="3369449"/>
                  </a:lnTo>
                  <a:lnTo>
                    <a:pt x="3604399" y="3389782"/>
                  </a:lnTo>
                  <a:lnTo>
                    <a:pt x="3645103" y="3409429"/>
                  </a:lnTo>
                  <a:lnTo>
                    <a:pt x="3686213" y="3428352"/>
                  </a:lnTo>
                  <a:lnTo>
                    <a:pt x="3727704" y="3446576"/>
                  </a:lnTo>
                  <a:lnTo>
                    <a:pt x="3769588" y="3464064"/>
                  </a:lnTo>
                  <a:lnTo>
                    <a:pt x="3811854" y="3480816"/>
                  </a:lnTo>
                  <a:lnTo>
                    <a:pt x="3854488" y="3496843"/>
                  </a:lnTo>
                  <a:lnTo>
                    <a:pt x="3897477" y="3512108"/>
                  </a:lnTo>
                  <a:lnTo>
                    <a:pt x="3940810" y="3526625"/>
                  </a:lnTo>
                  <a:lnTo>
                    <a:pt x="3984498" y="3540366"/>
                  </a:lnTo>
                  <a:lnTo>
                    <a:pt x="4028529" y="3553345"/>
                  </a:lnTo>
                  <a:lnTo>
                    <a:pt x="4072877" y="3565537"/>
                  </a:lnTo>
                  <a:lnTo>
                    <a:pt x="4117543" y="3576955"/>
                  </a:lnTo>
                  <a:lnTo>
                    <a:pt x="4162539" y="3587572"/>
                  </a:lnTo>
                  <a:lnTo>
                    <a:pt x="4207827" y="3597376"/>
                  </a:lnTo>
                  <a:lnTo>
                    <a:pt x="4253408" y="3606381"/>
                  </a:lnTo>
                  <a:lnTo>
                    <a:pt x="4299293" y="3614559"/>
                  </a:lnTo>
                  <a:lnTo>
                    <a:pt x="4345444" y="3621900"/>
                  </a:lnTo>
                  <a:lnTo>
                    <a:pt x="4391876" y="3628428"/>
                  </a:lnTo>
                  <a:lnTo>
                    <a:pt x="4438574" y="3634092"/>
                  </a:lnTo>
                  <a:lnTo>
                    <a:pt x="4485525" y="3638918"/>
                  </a:lnTo>
                  <a:lnTo>
                    <a:pt x="4532731" y="3642880"/>
                  </a:lnTo>
                  <a:lnTo>
                    <a:pt x="4580179" y="3645979"/>
                  </a:lnTo>
                  <a:lnTo>
                    <a:pt x="4627854" y="3648202"/>
                  </a:lnTo>
                  <a:lnTo>
                    <a:pt x="4675759" y="3649535"/>
                  </a:lnTo>
                  <a:lnTo>
                    <a:pt x="4723892" y="3649980"/>
                  </a:lnTo>
                  <a:lnTo>
                    <a:pt x="4776203" y="3649459"/>
                  </a:lnTo>
                  <a:lnTo>
                    <a:pt x="4828273" y="3647871"/>
                  </a:lnTo>
                  <a:lnTo>
                    <a:pt x="4880064" y="3645255"/>
                  </a:lnTo>
                  <a:lnTo>
                    <a:pt x="4931575" y="3641598"/>
                  </a:lnTo>
                  <a:lnTo>
                    <a:pt x="4982807" y="3636911"/>
                  </a:lnTo>
                  <a:lnTo>
                    <a:pt x="5033734" y="3631222"/>
                  </a:lnTo>
                  <a:lnTo>
                    <a:pt x="5084356" y="3624542"/>
                  </a:lnTo>
                  <a:lnTo>
                    <a:pt x="5134648" y="3616858"/>
                  </a:lnTo>
                  <a:lnTo>
                    <a:pt x="5184622" y="3608197"/>
                  </a:lnTo>
                  <a:lnTo>
                    <a:pt x="5234254" y="3598557"/>
                  </a:lnTo>
                  <a:lnTo>
                    <a:pt x="5283530" y="3587966"/>
                  </a:lnTo>
                  <a:lnTo>
                    <a:pt x="5332450" y="3576421"/>
                  </a:lnTo>
                  <a:lnTo>
                    <a:pt x="5381002" y="3563937"/>
                  </a:lnTo>
                  <a:lnTo>
                    <a:pt x="5429174" y="3550513"/>
                  </a:lnTo>
                  <a:lnTo>
                    <a:pt x="5476951" y="3536175"/>
                  </a:lnTo>
                  <a:lnTo>
                    <a:pt x="5524322" y="3520935"/>
                  </a:lnTo>
                  <a:lnTo>
                    <a:pt x="5571287" y="3504781"/>
                  </a:lnTo>
                  <a:lnTo>
                    <a:pt x="5617832" y="3487750"/>
                  </a:lnTo>
                  <a:lnTo>
                    <a:pt x="5663946" y="3469830"/>
                  </a:lnTo>
                  <a:lnTo>
                    <a:pt x="5709615" y="3451047"/>
                  </a:lnTo>
                  <a:lnTo>
                    <a:pt x="5754840" y="3431413"/>
                  </a:lnTo>
                  <a:lnTo>
                    <a:pt x="5799594" y="3410915"/>
                  </a:lnTo>
                  <a:lnTo>
                    <a:pt x="5843879" y="3389579"/>
                  </a:lnTo>
                  <a:lnTo>
                    <a:pt x="5887682" y="3367430"/>
                  </a:lnTo>
                  <a:lnTo>
                    <a:pt x="5930989" y="3344443"/>
                  </a:lnTo>
                  <a:lnTo>
                    <a:pt x="5973800" y="3320656"/>
                  </a:lnTo>
                  <a:lnTo>
                    <a:pt x="6016091" y="3296069"/>
                  </a:lnTo>
                  <a:lnTo>
                    <a:pt x="6057862" y="3270707"/>
                  </a:lnTo>
                  <a:lnTo>
                    <a:pt x="6099099" y="3244545"/>
                  </a:lnTo>
                  <a:lnTo>
                    <a:pt x="6139789" y="3217634"/>
                  </a:lnTo>
                  <a:lnTo>
                    <a:pt x="6179934" y="3189960"/>
                  </a:lnTo>
                  <a:lnTo>
                    <a:pt x="6219507" y="3161538"/>
                  </a:lnTo>
                  <a:lnTo>
                    <a:pt x="6258509" y="3132378"/>
                  </a:lnTo>
                  <a:lnTo>
                    <a:pt x="6296926" y="3102483"/>
                  </a:lnTo>
                  <a:lnTo>
                    <a:pt x="6334760" y="3071876"/>
                  </a:lnTo>
                  <a:lnTo>
                    <a:pt x="6387084" y="3024238"/>
                  </a:lnTo>
                  <a:lnTo>
                    <a:pt x="63870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507" y="2814827"/>
              <a:ext cx="2788919" cy="278889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019" y="0"/>
              <a:ext cx="4030979" cy="348691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887967" y="4032503"/>
              <a:ext cx="3304540" cy="2825750"/>
            </a:xfrm>
            <a:custGeom>
              <a:avLst/>
              <a:gdLst/>
              <a:ahLst/>
              <a:cxnLst/>
              <a:rect l="l" t="t" r="r" b="b"/>
              <a:pathLst>
                <a:path w="3304540" h="2825750">
                  <a:moveTo>
                    <a:pt x="1888743" y="0"/>
                  </a:moveTo>
                  <a:lnTo>
                    <a:pt x="1840739" y="597"/>
                  </a:lnTo>
                  <a:lnTo>
                    <a:pt x="1793030" y="2382"/>
                  </a:lnTo>
                  <a:lnTo>
                    <a:pt x="1745630" y="5339"/>
                  </a:lnTo>
                  <a:lnTo>
                    <a:pt x="1698553" y="9453"/>
                  </a:lnTo>
                  <a:lnTo>
                    <a:pt x="1651813" y="14712"/>
                  </a:lnTo>
                  <a:lnTo>
                    <a:pt x="1605424" y="21101"/>
                  </a:lnTo>
                  <a:lnTo>
                    <a:pt x="1559402" y="28606"/>
                  </a:lnTo>
                  <a:lnTo>
                    <a:pt x="1513758" y="37212"/>
                  </a:lnTo>
                  <a:lnTo>
                    <a:pt x="1468509" y="46905"/>
                  </a:lnTo>
                  <a:lnTo>
                    <a:pt x="1423668" y="57671"/>
                  </a:lnTo>
                  <a:lnTo>
                    <a:pt x="1379249" y="69497"/>
                  </a:lnTo>
                  <a:lnTo>
                    <a:pt x="1335266" y="82368"/>
                  </a:lnTo>
                  <a:lnTo>
                    <a:pt x="1291734" y="96269"/>
                  </a:lnTo>
                  <a:lnTo>
                    <a:pt x="1248666" y="111187"/>
                  </a:lnTo>
                  <a:lnTo>
                    <a:pt x="1206078" y="127107"/>
                  </a:lnTo>
                  <a:lnTo>
                    <a:pt x="1163982" y="144016"/>
                  </a:lnTo>
                  <a:lnTo>
                    <a:pt x="1122393" y="161899"/>
                  </a:lnTo>
                  <a:lnTo>
                    <a:pt x="1081326" y="180742"/>
                  </a:lnTo>
                  <a:lnTo>
                    <a:pt x="1040794" y="200530"/>
                  </a:lnTo>
                  <a:lnTo>
                    <a:pt x="1000812" y="221251"/>
                  </a:lnTo>
                  <a:lnTo>
                    <a:pt x="961393" y="242889"/>
                  </a:lnTo>
                  <a:lnTo>
                    <a:pt x="922553" y="265430"/>
                  </a:lnTo>
                  <a:lnTo>
                    <a:pt x="884304" y="288860"/>
                  </a:lnTo>
                  <a:lnTo>
                    <a:pt x="846662" y="313166"/>
                  </a:lnTo>
                  <a:lnTo>
                    <a:pt x="809640" y="338332"/>
                  </a:lnTo>
                  <a:lnTo>
                    <a:pt x="773253" y="364345"/>
                  </a:lnTo>
                  <a:lnTo>
                    <a:pt x="737514" y="391191"/>
                  </a:lnTo>
                  <a:lnTo>
                    <a:pt x="702438" y="418855"/>
                  </a:lnTo>
                  <a:lnTo>
                    <a:pt x="668040" y="447324"/>
                  </a:lnTo>
                  <a:lnTo>
                    <a:pt x="634332" y="476582"/>
                  </a:lnTo>
                  <a:lnTo>
                    <a:pt x="601330" y="506617"/>
                  </a:lnTo>
                  <a:lnTo>
                    <a:pt x="569047" y="537413"/>
                  </a:lnTo>
                  <a:lnTo>
                    <a:pt x="537498" y="568957"/>
                  </a:lnTo>
                  <a:lnTo>
                    <a:pt x="506696" y="601235"/>
                  </a:lnTo>
                  <a:lnTo>
                    <a:pt x="476657" y="634231"/>
                  </a:lnTo>
                  <a:lnTo>
                    <a:pt x="447394" y="667933"/>
                  </a:lnTo>
                  <a:lnTo>
                    <a:pt x="418921" y="702327"/>
                  </a:lnTo>
                  <a:lnTo>
                    <a:pt x="391252" y="737397"/>
                  </a:lnTo>
                  <a:lnTo>
                    <a:pt x="364402" y="773129"/>
                  </a:lnTo>
                  <a:lnTo>
                    <a:pt x="338385" y="809511"/>
                  </a:lnTo>
                  <a:lnTo>
                    <a:pt x="313214" y="846526"/>
                  </a:lnTo>
                  <a:lnTo>
                    <a:pt x="288905" y="884162"/>
                  </a:lnTo>
                  <a:lnTo>
                    <a:pt x="265471" y="922404"/>
                  </a:lnTo>
                  <a:lnTo>
                    <a:pt x="242926" y="961238"/>
                  </a:lnTo>
                  <a:lnTo>
                    <a:pt x="221285" y="1000650"/>
                  </a:lnTo>
                  <a:lnTo>
                    <a:pt x="200561" y="1040626"/>
                  </a:lnTo>
                  <a:lnTo>
                    <a:pt x="180770" y="1081151"/>
                  </a:lnTo>
                  <a:lnTo>
                    <a:pt x="161924" y="1122211"/>
                  </a:lnTo>
                  <a:lnTo>
                    <a:pt x="144038" y="1163792"/>
                  </a:lnTo>
                  <a:lnTo>
                    <a:pt x="127127" y="1205881"/>
                  </a:lnTo>
                  <a:lnTo>
                    <a:pt x="111204" y="1248462"/>
                  </a:lnTo>
                  <a:lnTo>
                    <a:pt x="96284" y="1291522"/>
                  </a:lnTo>
                  <a:lnTo>
                    <a:pt x="82380" y="1335047"/>
                  </a:lnTo>
                  <a:lnTo>
                    <a:pt x="69508" y="1379022"/>
                  </a:lnTo>
                  <a:lnTo>
                    <a:pt x="57680" y="1423433"/>
                  </a:lnTo>
                  <a:lnTo>
                    <a:pt x="46912" y="1468267"/>
                  </a:lnTo>
                  <a:lnTo>
                    <a:pt x="37217" y="1513508"/>
                  </a:lnTo>
                  <a:lnTo>
                    <a:pt x="28610" y="1559143"/>
                  </a:lnTo>
                  <a:lnTo>
                    <a:pt x="21104" y="1605158"/>
                  </a:lnTo>
                  <a:lnTo>
                    <a:pt x="14715" y="1651538"/>
                  </a:lnTo>
                  <a:lnTo>
                    <a:pt x="9455" y="1698270"/>
                  </a:lnTo>
                  <a:lnTo>
                    <a:pt x="5339" y="1745338"/>
                  </a:lnTo>
                  <a:lnTo>
                    <a:pt x="2382" y="1792730"/>
                  </a:lnTo>
                  <a:lnTo>
                    <a:pt x="598" y="1840431"/>
                  </a:lnTo>
                  <a:lnTo>
                    <a:pt x="0" y="1888426"/>
                  </a:lnTo>
                  <a:lnTo>
                    <a:pt x="683" y="1939724"/>
                  </a:lnTo>
                  <a:lnTo>
                    <a:pt x="2721" y="1990684"/>
                  </a:lnTo>
                  <a:lnTo>
                    <a:pt x="6096" y="2041289"/>
                  </a:lnTo>
                  <a:lnTo>
                    <a:pt x="10792" y="2091522"/>
                  </a:lnTo>
                  <a:lnTo>
                    <a:pt x="16791" y="2141366"/>
                  </a:lnTo>
                  <a:lnTo>
                    <a:pt x="24076" y="2190802"/>
                  </a:lnTo>
                  <a:lnTo>
                    <a:pt x="32630" y="2239814"/>
                  </a:lnTo>
                  <a:lnTo>
                    <a:pt x="42435" y="2288384"/>
                  </a:lnTo>
                  <a:lnTo>
                    <a:pt x="53474" y="2336496"/>
                  </a:lnTo>
                  <a:lnTo>
                    <a:pt x="65731" y="2384131"/>
                  </a:lnTo>
                  <a:lnTo>
                    <a:pt x="79187" y="2431273"/>
                  </a:lnTo>
                  <a:lnTo>
                    <a:pt x="93826" y="2477905"/>
                  </a:lnTo>
                  <a:lnTo>
                    <a:pt x="109630" y="2524008"/>
                  </a:lnTo>
                  <a:lnTo>
                    <a:pt x="126583" y="2569566"/>
                  </a:lnTo>
                  <a:lnTo>
                    <a:pt x="144666" y="2614561"/>
                  </a:lnTo>
                  <a:lnTo>
                    <a:pt x="163863" y="2658976"/>
                  </a:lnTo>
                  <a:lnTo>
                    <a:pt x="184157" y="2702793"/>
                  </a:lnTo>
                  <a:lnTo>
                    <a:pt x="205530" y="2745996"/>
                  </a:lnTo>
                  <a:lnTo>
                    <a:pt x="227964" y="2788568"/>
                  </a:lnTo>
                  <a:lnTo>
                    <a:pt x="250443" y="2825496"/>
                  </a:lnTo>
                  <a:lnTo>
                    <a:pt x="3304031" y="2825496"/>
                  </a:lnTo>
                  <a:lnTo>
                    <a:pt x="3304031" y="640969"/>
                  </a:lnTo>
                  <a:lnTo>
                    <a:pt x="3224149" y="553085"/>
                  </a:lnTo>
                  <a:lnTo>
                    <a:pt x="3189541" y="519347"/>
                  </a:lnTo>
                  <a:lnTo>
                    <a:pt x="3154082" y="486496"/>
                  </a:lnTo>
                  <a:lnTo>
                    <a:pt x="3117790" y="454551"/>
                  </a:lnTo>
                  <a:lnTo>
                    <a:pt x="3080682" y="423530"/>
                  </a:lnTo>
                  <a:lnTo>
                    <a:pt x="3042777" y="393450"/>
                  </a:lnTo>
                  <a:lnTo>
                    <a:pt x="3004092" y="364329"/>
                  </a:lnTo>
                  <a:lnTo>
                    <a:pt x="2964646" y="336186"/>
                  </a:lnTo>
                  <a:lnTo>
                    <a:pt x="2924457" y="309038"/>
                  </a:lnTo>
                  <a:lnTo>
                    <a:pt x="2883543" y="282903"/>
                  </a:lnTo>
                  <a:lnTo>
                    <a:pt x="2841921" y="257800"/>
                  </a:lnTo>
                  <a:lnTo>
                    <a:pt x="2799610" y="233746"/>
                  </a:lnTo>
                  <a:lnTo>
                    <a:pt x="2756628" y="210760"/>
                  </a:lnTo>
                  <a:lnTo>
                    <a:pt x="2712993" y="188858"/>
                  </a:lnTo>
                  <a:lnTo>
                    <a:pt x="2668723" y="168060"/>
                  </a:lnTo>
                  <a:lnTo>
                    <a:pt x="2623835" y="148383"/>
                  </a:lnTo>
                  <a:lnTo>
                    <a:pt x="2578349" y="129845"/>
                  </a:lnTo>
                  <a:lnTo>
                    <a:pt x="2532282" y="112465"/>
                  </a:lnTo>
                  <a:lnTo>
                    <a:pt x="2485652" y="96259"/>
                  </a:lnTo>
                  <a:lnTo>
                    <a:pt x="2438477" y="81247"/>
                  </a:lnTo>
                  <a:lnTo>
                    <a:pt x="2390774" y="67446"/>
                  </a:lnTo>
                  <a:lnTo>
                    <a:pt x="2342564" y="54874"/>
                  </a:lnTo>
                  <a:lnTo>
                    <a:pt x="2293862" y="43549"/>
                  </a:lnTo>
                  <a:lnTo>
                    <a:pt x="2244688" y="33489"/>
                  </a:lnTo>
                  <a:lnTo>
                    <a:pt x="2195058" y="24712"/>
                  </a:lnTo>
                  <a:lnTo>
                    <a:pt x="2144992" y="17236"/>
                  </a:lnTo>
                  <a:lnTo>
                    <a:pt x="2094508" y="11079"/>
                  </a:lnTo>
                  <a:lnTo>
                    <a:pt x="2043623" y="6258"/>
                  </a:lnTo>
                  <a:lnTo>
                    <a:pt x="1992355" y="2793"/>
                  </a:lnTo>
                  <a:lnTo>
                    <a:pt x="1940722" y="701"/>
                  </a:lnTo>
                  <a:lnTo>
                    <a:pt x="1888743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59" y="4197115"/>
              <a:ext cx="3139440" cy="266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59" y="321563"/>
            <a:ext cx="7058025" cy="1964689"/>
          </a:xfrm>
          <a:prstGeom prst="rect"/>
          <a:solidFill>
            <a:srgbClr val="2C2F67">
              <a:alpha val="94900"/>
            </a:srgbClr>
          </a:solidFill>
        </p:spPr>
        <p:txBody>
          <a:bodyPr wrap="square" lIns="0" tIns="598805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4715"/>
              </a:spcBef>
            </a:pPr>
            <a:r>
              <a:rPr dirty="0" spc="-10" b="1">
                <a:solidFill>
                  <a:srgbClr val="FFFFFF"/>
                </a:solidFill>
                <a:latin typeface="Arial"/>
                <a:cs typeface="Arial"/>
              </a:rPr>
              <a:t>Contents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2995" y="6431076"/>
            <a:ext cx="802640" cy="332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6390">
              <a:lnSpc>
                <a:spcPts val="1295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dirty="0" sz="1050" spc="-10">
                <a:solidFill>
                  <a:srgbClr val="7E7E7E"/>
                </a:solidFill>
                <a:latin typeface="Arial"/>
                <a:cs typeface="Arial"/>
              </a:rPr>
              <a:t>19261A04B9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557516" y="321563"/>
            <a:ext cx="4312920" cy="6215380"/>
          </a:xfrm>
          <a:prstGeom prst="rect">
            <a:avLst/>
          </a:prstGeom>
          <a:solidFill>
            <a:srgbClr val="5858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1800">
              <a:latin typeface="Times New Roman"/>
              <a:cs typeface="Times New Roman"/>
            </a:endParaRPr>
          </a:p>
          <a:p>
            <a:pPr marL="688340" indent="-227965">
              <a:lnSpc>
                <a:spcPct val="100000"/>
              </a:lnSpc>
              <a:buFont typeface="Wingdings"/>
              <a:buChar char=""/>
              <a:tabLst>
                <a:tab pos="68834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Robots?</a:t>
            </a:r>
            <a:endParaRPr sz="18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1800">
              <a:latin typeface="Arial"/>
              <a:cs typeface="Arial"/>
            </a:endParaRPr>
          </a:p>
          <a:p>
            <a:pPr algn="r" marL="227965" marR="1454785" indent="-227965">
              <a:lnSpc>
                <a:spcPct val="100000"/>
              </a:lnSpc>
              <a:spcBef>
                <a:spcPts val="1215"/>
              </a:spcBef>
              <a:buFont typeface="Wingdings"/>
              <a:buChar char=""/>
              <a:tabLst>
                <a:tab pos="227965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Self-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algn="r" marR="1495425">
              <a:lnSpc>
                <a:spcPct val="100000"/>
              </a:lnSpc>
              <a:spcBef>
                <a:spcPts val="215"/>
              </a:spcBef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688975" marR="772795" indent="-228600">
              <a:lnSpc>
                <a:spcPct val="110000"/>
              </a:lnSpc>
              <a:spcBef>
                <a:spcPts val="1010"/>
              </a:spcBef>
              <a:buFont typeface="Wingdings"/>
              <a:buChar char=""/>
              <a:tabLst>
                <a:tab pos="68897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Robot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work?</a:t>
            </a:r>
            <a:endParaRPr sz="18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Mechanism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Advantages</a:t>
            </a:r>
            <a:endParaRPr sz="18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2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Limitations</a:t>
            </a:r>
            <a:endParaRPr sz="1800">
              <a:latin typeface="Arial"/>
              <a:cs typeface="Arial"/>
            </a:endParaRPr>
          </a:p>
          <a:p>
            <a:pPr marL="688340" indent="-227965">
              <a:lnSpc>
                <a:spcPct val="100000"/>
              </a:lnSpc>
              <a:spcBef>
                <a:spcPts val="121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800">
              <a:latin typeface="Trebuchet MS"/>
              <a:cs typeface="Trebuchet MS"/>
            </a:endParaRPr>
          </a:p>
          <a:p>
            <a:pPr marL="688340" indent="-227965">
              <a:lnSpc>
                <a:spcPct val="100000"/>
              </a:lnSpc>
              <a:spcBef>
                <a:spcPts val="1210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Scope</a:t>
            </a:r>
            <a:endParaRPr sz="1800">
              <a:latin typeface="Trebuchet MS"/>
              <a:cs typeface="Trebuchet MS"/>
            </a:endParaRPr>
          </a:p>
          <a:p>
            <a:pPr marL="688340" indent="-227965">
              <a:lnSpc>
                <a:spcPct val="100000"/>
              </a:lnSpc>
              <a:spcBef>
                <a:spcPts val="1225"/>
              </a:spcBef>
              <a:buFont typeface="Wingdings"/>
              <a:buChar char=""/>
              <a:tabLst>
                <a:tab pos="68834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64316" y="643107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563367"/>
            <a:ext cx="7075932" cy="39456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591" y="396951"/>
            <a:ext cx="402717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/>
              <a:t>Future</a:t>
            </a:r>
            <a:r>
              <a:rPr dirty="0" sz="5400" spc="-25"/>
              <a:t> </a:t>
            </a:r>
            <a:r>
              <a:rPr dirty="0" sz="5400" spc="-10"/>
              <a:t>scope</a:t>
            </a:r>
            <a:endParaRPr sz="5400"/>
          </a:p>
        </p:txBody>
      </p:sp>
      <p:sp>
        <p:nvSpPr>
          <p:cNvPr id="3" name="object 3" descr=""/>
          <p:cNvSpPr/>
          <p:nvPr/>
        </p:nvSpPr>
        <p:spPr>
          <a:xfrm>
            <a:off x="573786" y="1681733"/>
            <a:ext cx="10972800" cy="18415"/>
          </a:xfrm>
          <a:custGeom>
            <a:avLst/>
            <a:gdLst/>
            <a:ahLst/>
            <a:cxnLst/>
            <a:rect l="l" t="t" r="r" b="b"/>
            <a:pathLst>
              <a:path w="10972800" h="18414">
                <a:moveTo>
                  <a:pt x="0" y="18287"/>
                </a:moveTo>
                <a:lnTo>
                  <a:pt x="10972800" y="18287"/>
                </a:lnTo>
                <a:lnTo>
                  <a:pt x="10972800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1459" y="1751456"/>
            <a:ext cx="6941184" cy="373062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50"/>
              </a:spcBef>
              <a:buChar char="•"/>
              <a:tabLst>
                <a:tab pos="241300" algn="l"/>
              </a:tabLst>
            </a:pPr>
            <a:r>
              <a:rPr dirty="0" sz="1900" spc="-10">
                <a:latin typeface="Arial"/>
                <a:cs typeface="Arial"/>
              </a:rPr>
              <a:t>Covid-</a:t>
            </a:r>
            <a:r>
              <a:rPr dirty="0" sz="1900">
                <a:latin typeface="Arial"/>
                <a:cs typeface="Arial"/>
              </a:rPr>
              <a:t>19</a:t>
            </a:r>
            <a:r>
              <a:rPr dirty="0" sz="1900" spc="2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has</a:t>
            </a:r>
            <a:r>
              <a:rPr dirty="0" sz="1900" spc="2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positively</a:t>
            </a:r>
            <a:r>
              <a:rPr dirty="0" sz="1900" spc="254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impacted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robot</a:t>
            </a:r>
            <a:r>
              <a:rPr dirty="0" sz="1900" spc="2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vacuum</a:t>
            </a:r>
            <a:r>
              <a:rPr dirty="0" sz="1900" spc="26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industry, </a:t>
            </a:r>
            <a:r>
              <a:rPr dirty="0" sz="1900">
                <a:latin typeface="Arial"/>
                <a:cs typeface="Arial"/>
              </a:rPr>
              <a:t>resulting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increased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demand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from</a:t>
            </a:r>
            <a:r>
              <a:rPr dirty="0" sz="1900" spc="-7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residential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users.</a:t>
            </a:r>
            <a:endParaRPr sz="1900">
              <a:latin typeface="Arial"/>
              <a:cs typeface="Arial"/>
            </a:endParaRPr>
          </a:p>
          <a:p>
            <a:pPr algn="just" marL="240029" marR="5715" indent="-227329">
              <a:lnSpc>
                <a:spcPts val="182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165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consumer</a:t>
            </a:r>
            <a:r>
              <a:rPr dirty="0" sz="1900" spc="170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robot</a:t>
            </a:r>
            <a:r>
              <a:rPr dirty="0" sz="1900" spc="165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market</a:t>
            </a:r>
            <a:r>
              <a:rPr dirty="0" sz="1900" spc="170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is</a:t>
            </a:r>
            <a:r>
              <a:rPr dirty="0" sz="1900" spc="165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estimated</a:t>
            </a:r>
            <a:r>
              <a:rPr dirty="0" sz="1900" spc="170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165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grow</a:t>
            </a:r>
            <a:r>
              <a:rPr dirty="0" sz="1900" spc="170">
                <a:latin typeface="Arial"/>
                <a:cs typeface="Arial"/>
              </a:rPr>
              <a:t>  </a:t>
            </a:r>
            <a:r>
              <a:rPr dirty="0" sz="1900">
                <a:latin typeface="Arial"/>
                <a:cs typeface="Arial"/>
              </a:rPr>
              <a:t>at</a:t>
            </a:r>
            <a:r>
              <a:rPr dirty="0" sz="1900" spc="165">
                <a:latin typeface="Arial"/>
                <a:cs typeface="Arial"/>
              </a:rPr>
              <a:t>  </a:t>
            </a:r>
            <a:r>
              <a:rPr dirty="0" sz="1900" spc="-50">
                <a:latin typeface="Arial"/>
                <a:cs typeface="Arial"/>
              </a:rPr>
              <a:t>a </a:t>
            </a:r>
            <a:r>
              <a:rPr dirty="0" sz="1900" spc="-50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compound</a:t>
            </a:r>
            <a:r>
              <a:rPr dirty="0" sz="1900" spc="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annual</a:t>
            </a:r>
            <a:r>
              <a:rPr dirty="0" sz="1900" spc="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growth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rate</a:t>
            </a:r>
            <a:r>
              <a:rPr dirty="0" sz="1900" spc="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(CAGR)</a:t>
            </a:r>
            <a:r>
              <a:rPr dirty="0" sz="1900" spc="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27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per</a:t>
            </a:r>
            <a:r>
              <a:rPr dirty="0" sz="1900" spc="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cent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over</a:t>
            </a:r>
            <a:r>
              <a:rPr dirty="0" sz="1900" spc="2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the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next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four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years,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according</a:t>
            </a:r>
            <a:r>
              <a:rPr dirty="0" sz="1900" spc="-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Counterpoint’s</a:t>
            </a:r>
            <a:r>
              <a:rPr dirty="0" sz="1900" spc="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IoT</a:t>
            </a:r>
            <a:r>
              <a:rPr dirty="0" sz="1900" spc="-6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service.</a:t>
            </a:r>
            <a:endParaRPr sz="1900">
              <a:latin typeface="Arial"/>
              <a:cs typeface="Arial"/>
            </a:endParaRPr>
          </a:p>
          <a:p>
            <a:pPr marL="241300" marR="6350" indent="-228600">
              <a:lnSpc>
                <a:spcPct val="8000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With</a:t>
            </a:r>
            <a:r>
              <a:rPr dirty="0" sz="1900" spc="19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advances</a:t>
            </a:r>
            <a:r>
              <a:rPr dirty="0" sz="1900" spc="20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</a:t>
            </a:r>
            <a:r>
              <a:rPr dirty="0" sz="1900" spc="19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AI,</a:t>
            </a:r>
            <a:r>
              <a:rPr dirty="0" sz="1900" spc="19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204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prices</a:t>
            </a:r>
            <a:r>
              <a:rPr dirty="0" sz="1900" spc="204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19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components</a:t>
            </a:r>
            <a:r>
              <a:rPr dirty="0" sz="1900" spc="20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19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software </a:t>
            </a:r>
            <a:r>
              <a:rPr dirty="0" sz="1900">
                <a:latin typeface="Arial"/>
                <a:cs typeface="Arial"/>
              </a:rPr>
              <a:t>are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also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coming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down,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making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robots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more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affordable.</a:t>
            </a:r>
            <a:endParaRPr sz="1900">
              <a:latin typeface="Arial"/>
              <a:cs typeface="Arial"/>
            </a:endParaRPr>
          </a:p>
          <a:p>
            <a:pPr marL="241300" marR="6350" indent="-228600">
              <a:lnSpc>
                <a:spcPts val="182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It</a:t>
            </a:r>
            <a:r>
              <a:rPr dirty="0" sz="1900" spc="38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is</a:t>
            </a:r>
            <a:r>
              <a:rPr dirty="0" sz="1900" spc="38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estimated</a:t>
            </a:r>
            <a:r>
              <a:rPr dirty="0" sz="1900" spc="39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that</a:t>
            </a:r>
            <a:r>
              <a:rPr dirty="0" sz="1900" spc="38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38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market</a:t>
            </a:r>
            <a:r>
              <a:rPr dirty="0" sz="1900" spc="38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opportunity</a:t>
            </a:r>
            <a:r>
              <a:rPr dirty="0" sz="1900" spc="39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38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Personal</a:t>
            </a:r>
            <a:r>
              <a:rPr dirty="0" sz="1900" spc="38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and </a:t>
            </a:r>
            <a:r>
              <a:rPr dirty="0" sz="1900">
                <a:latin typeface="Arial"/>
                <a:cs typeface="Arial"/>
              </a:rPr>
              <a:t>Education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robots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will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exceed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$4.5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billion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by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2025.</a:t>
            </a:r>
            <a:endParaRPr sz="1900">
              <a:latin typeface="Arial"/>
              <a:cs typeface="Arial"/>
            </a:endParaRPr>
          </a:p>
          <a:p>
            <a:pPr marL="240665" indent="-227965">
              <a:lnSpc>
                <a:spcPts val="2050"/>
              </a:lnSpc>
              <a:spcBef>
                <a:spcPts val="560"/>
              </a:spcBef>
              <a:buChar char="•"/>
              <a:tabLst>
                <a:tab pos="240665" algn="l"/>
                <a:tab pos="611505" algn="l"/>
                <a:tab pos="1116965" algn="l"/>
                <a:tab pos="1947545" algn="l"/>
                <a:tab pos="3019425" algn="l"/>
                <a:tab pos="4166870" algn="l"/>
                <a:tab pos="4672965" algn="l"/>
                <a:tab pos="5625465" algn="l"/>
                <a:tab pos="6576695" algn="l"/>
              </a:tabLst>
            </a:pPr>
            <a:r>
              <a:rPr dirty="0" sz="1900" spc="-25">
                <a:latin typeface="Arial"/>
                <a:cs typeface="Arial"/>
              </a:rPr>
              <a:t>In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the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0">
                <a:latin typeface="Arial"/>
                <a:cs typeface="Arial"/>
              </a:rPr>
              <a:t>house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cleaning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category,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the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leading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players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5">
                <a:latin typeface="Arial"/>
                <a:cs typeface="Arial"/>
              </a:rPr>
              <a:t>are</a:t>
            </a:r>
            <a:endParaRPr sz="1900">
              <a:latin typeface="Arial"/>
              <a:cs typeface="Arial"/>
            </a:endParaRPr>
          </a:p>
          <a:p>
            <a:pPr marL="241300">
              <a:lnSpc>
                <a:spcPts val="2050"/>
              </a:lnSpc>
            </a:pPr>
            <a:r>
              <a:rPr dirty="0" sz="1900">
                <a:latin typeface="Arial"/>
                <a:cs typeface="Arial"/>
              </a:rPr>
              <a:t>iRobot,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Ecovacs,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Roborocks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&amp;</a:t>
            </a:r>
            <a:r>
              <a:rPr dirty="0" sz="1900" spc="-7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Mi.</a:t>
            </a:r>
            <a:endParaRPr sz="1900">
              <a:latin typeface="Arial"/>
              <a:cs typeface="Arial"/>
            </a:endParaRPr>
          </a:p>
          <a:p>
            <a:pPr marL="241300" marR="6985" indent="-228600">
              <a:lnSpc>
                <a:spcPct val="80000"/>
              </a:lnSpc>
              <a:spcBef>
                <a:spcPts val="1010"/>
              </a:spcBef>
              <a:buChar char="•"/>
              <a:tabLst>
                <a:tab pos="241300" algn="l"/>
                <a:tab pos="852169" algn="l"/>
                <a:tab pos="2110740" algn="l"/>
                <a:tab pos="3071495" algn="l"/>
                <a:tab pos="3940175" algn="l"/>
                <a:tab pos="4876165" algn="l"/>
                <a:tab pos="5648325" algn="l"/>
              </a:tabLst>
            </a:pPr>
            <a:r>
              <a:rPr dirty="0" sz="1900" spc="-25">
                <a:latin typeface="Arial"/>
                <a:cs typeface="Arial"/>
              </a:rPr>
              <a:t>The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consumer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service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robots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market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holds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tremendous </a:t>
            </a:r>
            <a:r>
              <a:rPr dirty="0" sz="1900">
                <a:latin typeface="Arial"/>
                <a:cs typeface="Arial"/>
              </a:rPr>
              <a:t>potential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coming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years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due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evolving</a:t>
            </a:r>
            <a:r>
              <a:rPr dirty="0" sz="1900" spc="-1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use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cases.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1459" y="5525515"/>
            <a:ext cx="6940550" cy="111442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just" marL="240029" marR="5080" indent="-227329">
              <a:lnSpc>
                <a:spcPct val="80000"/>
              </a:lnSpc>
              <a:spcBef>
                <a:spcPts val="550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Medical robots still</a:t>
            </a:r>
            <a:r>
              <a:rPr dirty="0" sz="1900" spc="-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seem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risky</a:t>
            </a:r>
            <a:r>
              <a:rPr dirty="0" sz="1900" spc="-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proposition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as they</a:t>
            </a:r>
            <a:r>
              <a:rPr dirty="0" sz="1900" spc="-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need a</a:t>
            </a:r>
            <a:r>
              <a:rPr dirty="0" sz="1900" spc="-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lot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4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upfront</a:t>
            </a:r>
            <a:r>
              <a:rPr dirty="0" sz="1900" spc="46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capital</a:t>
            </a:r>
            <a:r>
              <a:rPr dirty="0" sz="1900" spc="459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expenditure,</a:t>
            </a:r>
            <a:r>
              <a:rPr dirty="0" sz="1900" spc="47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46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47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R&amp;D</a:t>
            </a:r>
            <a:r>
              <a:rPr dirty="0" sz="1900" spc="46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outcomes</a:t>
            </a:r>
            <a:r>
              <a:rPr dirty="0" sz="1900" spc="459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are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 spc="-10">
                <a:latin typeface="Arial"/>
                <a:cs typeface="Arial"/>
              </a:rPr>
              <a:t>unpredictable.</a:t>
            </a:r>
            <a:endParaRPr sz="1900">
              <a:latin typeface="Arial"/>
              <a:cs typeface="Arial"/>
            </a:endParaRPr>
          </a:p>
          <a:p>
            <a:pPr marL="278130">
              <a:lnSpc>
                <a:spcPct val="100000"/>
              </a:lnSpc>
              <a:spcBef>
                <a:spcPts val="1210"/>
              </a:spcBef>
              <a:tabLst>
                <a:tab pos="5003800" algn="l"/>
              </a:tabLst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	</a:t>
            </a: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6388" y="2093976"/>
            <a:ext cx="3941063" cy="409638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7291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Conclusion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15339" y="1759711"/>
            <a:ext cx="7506970" cy="436308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just" marL="240029" marR="5080" indent="-227965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dirty="0" sz="2200">
                <a:latin typeface="Arial"/>
                <a:cs typeface="Arial"/>
              </a:rPr>
              <a:t>With technology playing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 big part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industry, </a:t>
            </a:r>
            <a:r>
              <a:rPr dirty="0" sz="2200" spc="-10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it</a:t>
            </a:r>
            <a:r>
              <a:rPr dirty="0" sz="2200" spc="2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will</a:t>
            </a:r>
            <a:r>
              <a:rPr dirty="0" sz="2200" spc="2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help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2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enhance</a:t>
            </a:r>
            <a:r>
              <a:rPr dirty="0" sz="2200" spc="26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2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productivity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26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cleaning </a:t>
            </a:r>
            <a:r>
              <a:rPr dirty="0" sz="2200" spc="-10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operations</a:t>
            </a:r>
            <a:r>
              <a:rPr dirty="0" sz="2200" spc="52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51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protect</a:t>
            </a:r>
            <a:r>
              <a:rPr dirty="0" sz="2200" spc="5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5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hygiene</a:t>
            </a:r>
            <a:r>
              <a:rPr dirty="0" sz="2200" spc="5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level</a:t>
            </a:r>
            <a:r>
              <a:rPr dirty="0" sz="2200" spc="5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515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 spc="-25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environment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much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more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effectively.</a:t>
            </a:r>
            <a:endParaRPr sz="2200">
              <a:latin typeface="Arial"/>
              <a:cs typeface="Arial"/>
            </a:endParaRPr>
          </a:p>
          <a:p>
            <a:pPr algn="just" marL="240665" indent="-227965">
              <a:lnSpc>
                <a:spcPts val="2510"/>
              </a:lnSpc>
              <a:spcBef>
                <a:spcPts val="695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robots</a:t>
            </a:r>
            <a:r>
              <a:rPr dirty="0" sz="2200" spc="9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makes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</a:t>
            </a:r>
            <a:r>
              <a:rPr dirty="0" sz="2200" spc="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8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well-</a:t>
            </a:r>
            <a:r>
              <a:rPr dirty="0" sz="2200">
                <a:latin typeface="Arial"/>
                <a:cs typeface="Arial"/>
              </a:rPr>
              <a:t>maintained</a:t>
            </a:r>
            <a:r>
              <a:rPr dirty="0" sz="2200" spc="9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spaces</a:t>
            </a:r>
            <a:endParaRPr sz="2200">
              <a:latin typeface="Arial"/>
              <a:cs typeface="Arial"/>
            </a:endParaRPr>
          </a:p>
          <a:p>
            <a:pPr algn="just" marL="241300">
              <a:lnSpc>
                <a:spcPts val="2510"/>
              </a:lnSpc>
            </a:pP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commercial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residential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facilities.</a:t>
            </a:r>
            <a:endParaRPr sz="2200">
              <a:latin typeface="Arial"/>
              <a:cs typeface="Arial"/>
            </a:endParaRPr>
          </a:p>
          <a:p>
            <a:pPr algn="just" marL="240029" marR="6350" indent="-227965">
              <a:lnSpc>
                <a:spcPts val="238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dirty="0" sz="2200">
                <a:latin typeface="Arial"/>
                <a:cs typeface="Arial"/>
              </a:rPr>
              <a:t>With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use</a:t>
            </a:r>
            <a:r>
              <a:rPr dirty="0" sz="2200" spc="25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25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autonomous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robots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254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innovative </a:t>
            </a:r>
            <a:r>
              <a:rPr dirty="0" sz="2200" spc="-10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1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solutions,</a:t>
            </a:r>
            <a:r>
              <a:rPr dirty="0" sz="2200" spc="1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we</a:t>
            </a:r>
            <a:r>
              <a:rPr dirty="0" sz="2200" spc="1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1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provide</a:t>
            </a:r>
            <a:r>
              <a:rPr dirty="0" sz="2200" spc="16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5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wide</a:t>
            </a:r>
            <a:r>
              <a:rPr dirty="0" sz="2200" spc="17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range</a:t>
            </a:r>
            <a:r>
              <a:rPr dirty="0" sz="2200" spc="160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of </a:t>
            </a:r>
            <a:r>
              <a:rPr dirty="0" sz="2200" spc="-25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43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42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many</a:t>
            </a:r>
            <a:r>
              <a:rPr dirty="0" sz="2200" spc="43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areas</a:t>
            </a:r>
            <a:r>
              <a:rPr dirty="0" sz="2200" spc="43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including</a:t>
            </a:r>
            <a:r>
              <a:rPr dirty="0" sz="2200" spc="434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airport</a:t>
            </a:r>
            <a:r>
              <a:rPr dirty="0" sz="2200" spc="44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facilities, </a:t>
            </a:r>
            <a:r>
              <a:rPr dirty="0" sz="2200" spc="-10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warehouses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retail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spaces.</a:t>
            </a:r>
            <a:endParaRPr sz="2200">
              <a:latin typeface="Arial"/>
              <a:cs typeface="Arial"/>
            </a:endParaRPr>
          </a:p>
          <a:p>
            <a:pPr algn="just" marL="240029" marR="5715" indent="-227965">
              <a:lnSpc>
                <a:spcPts val="238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dirty="0" sz="2200">
                <a:latin typeface="Arial"/>
                <a:cs typeface="Arial"/>
              </a:rPr>
              <a:t>This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sophisticated</a:t>
            </a:r>
            <a:r>
              <a:rPr dirty="0" sz="2200" spc="5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techniques</a:t>
            </a:r>
            <a:r>
              <a:rPr dirty="0" sz="2200" spc="5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53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eco-friendly </a:t>
            </a:r>
            <a:r>
              <a:rPr dirty="0" sz="2200" spc="-10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supplies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also</a:t>
            </a:r>
            <a:r>
              <a:rPr dirty="0" sz="2200" spc="509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extend</a:t>
            </a:r>
            <a:r>
              <a:rPr dirty="0" sz="2200" spc="5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5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residential</a:t>
            </a:r>
            <a:r>
              <a:rPr dirty="0" sz="2200" spc="5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services</a:t>
            </a:r>
            <a:r>
              <a:rPr dirty="0" sz="2200" spc="52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to </a:t>
            </a:r>
            <a:r>
              <a:rPr dirty="0" sz="2200" spc="-25">
                <a:latin typeface="Arial"/>
                <a:cs typeface="Arial"/>
              </a:rPr>
              <a:t>	</a:t>
            </a:r>
            <a:r>
              <a:rPr dirty="0" sz="2200">
                <a:latin typeface="Arial"/>
                <a:cs typeface="Arial"/>
              </a:rPr>
              <a:t>help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maintain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clean,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healthy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homes.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82725" y="6442964"/>
            <a:ext cx="8026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Arial"/>
                <a:cs typeface="Arial"/>
              </a:rPr>
              <a:t>19261A04B9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334627" y="6442964"/>
            <a:ext cx="302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404040"/>
                </a:solidFill>
                <a:latin typeface="Arial"/>
                <a:cs typeface="Arial"/>
              </a:rPr>
              <a:t>ECE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905049" y="0"/>
            <a:ext cx="3287395" cy="6858000"/>
            <a:chOff x="8905049" y="0"/>
            <a:chExt cx="3287395" cy="6858000"/>
          </a:xfrm>
        </p:grpSpPr>
        <p:sp>
          <p:nvSpPr>
            <p:cNvPr id="7" name="object 7" descr=""/>
            <p:cNvSpPr/>
            <p:nvPr/>
          </p:nvSpPr>
          <p:spPr>
            <a:xfrm>
              <a:off x="10088879" y="0"/>
              <a:ext cx="2103120" cy="6858000"/>
            </a:xfrm>
            <a:custGeom>
              <a:avLst/>
              <a:gdLst/>
              <a:ahLst/>
              <a:cxnLst/>
              <a:rect l="l" t="t" r="r" b="b"/>
              <a:pathLst>
                <a:path w="2103120" h="6858000">
                  <a:moveTo>
                    <a:pt x="210312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103120" y="6858000"/>
                  </a:lnTo>
                  <a:lnTo>
                    <a:pt x="21031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916161" y="2359914"/>
              <a:ext cx="2139950" cy="2139950"/>
            </a:xfrm>
            <a:custGeom>
              <a:avLst/>
              <a:gdLst/>
              <a:ahLst/>
              <a:cxnLst/>
              <a:rect l="l" t="t" r="r" b="b"/>
              <a:pathLst>
                <a:path w="2139950" h="2139950">
                  <a:moveTo>
                    <a:pt x="1069848" y="0"/>
                  </a:moveTo>
                  <a:lnTo>
                    <a:pt x="1022197" y="1042"/>
                  </a:lnTo>
                  <a:lnTo>
                    <a:pt x="975079" y="4141"/>
                  </a:lnTo>
                  <a:lnTo>
                    <a:pt x="928538" y="9252"/>
                  </a:lnTo>
                  <a:lnTo>
                    <a:pt x="882618" y="16332"/>
                  </a:lnTo>
                  <a:lnTo>
                    <a:pt x="837361" y="25337"/>
                  </a:lnTo>
                  <a:lnTo>
                    <a:pt x="792812" y="36225"/>
                  </a:lnTo>
                  <a:lnTo>
                    <a:pt x="749014" y="48951"/>
                  </a:lnTo>
                  <a:lnTo>
                    <a:pt x="706010" y="63472"/>
                  </a:lnTo>
                  <a:lnTo>
                    <a:pt x="663844" y="79745"/>
                  </a:lnTo>
                  <a:lnTo>
                    <a:pt x="622559" y="97725"/>
                  </a:lnTo>
                  <a:lnTo>
                    <a:pt x="582199" y="117370"/>
                  </a:lnTo>
                  <a:lnTo>
                    <a:pt x="542808" y="138636"/>
                  </a:lnTo>
                  <a:lnTo>
                    <a:pt x="504428" y="161480"/>
                  </a:lnTo>
                  <a:lnTo>
                    <a:pt x="467104" y="185857"/>
                  </a:lnTo>
                  <a:lnTo>
                    <a:pt x="430879" y="211725"/>
                  </a:lnTo>
                  <a:lnTo>
                    <a:pt x="395796" y="239040"/>
                  </a:lnTo>
                  <a:lnTo>
                    <a:pt x="361899" y="267758"/>
                  </a:lnTo>
                  <a:lnTo>
                    <a:pt x="329231" y="297837"/>
                  </a:lnTo>
                  <a:lnTo>
                    <a:pt x="297837" y="329231"/>
                  </a:lnTo>
                  <a:lnTo>
                    <a:pt x="267758" y="361899"/>
                  </a:lnTo>
                  <a:lnTo>
                    <a:pt x="239040" y="395796"/>
                  </a:lnTo>
                  <a:lnTo>
                    <a:pt x="211725" y="430879"/>
                  </a:lnTo>
                  <a:lnTo>
                    <a:pt x="185857" y="467104"/>
                  </a:lnTo>
                  <a:lnTo>
                    <a:pt x="161480" y="504428"/>
                  </a:lnTo>
                  <a:lnTo>
                    <a:pt x="138636" y="542808"/>
                  </a:lnTo>
                  <a:lnTo>
                    <a:pt x="117370" y="582199"/>
                  </a:lnTo>
                  <a:lnTo>
                    <a:pt x="97725" y="622559"/>
                  </a:lnTo>
                  <a:lnTo>
                    <a:pt x="79745" y="663844"/>
                  </a:lnTo>
                  <a:lnTo>
                    <a:pt x="63472" y="706010"/>
                  </a:lnTo>
                  <a:lnTo>
                    <a:pt x="48951" y="749014"/>
                  </a:lnTo>
                  <a:lnTo>
                    <a:pt x="36225" y="792812"/>
                  </a:lnTo>
                  <a:lnTo>
                    <a:pt x="25337" y="837361"/>
                  </a:lnTo>
                  <a:lnTo>
                    <a:pt x="16332" y="882618"/>
                  </a:lnTo>
                  <a:lnTo>
                    <a:pt x="9252" y="928538"/>
                  </a:lnTo>
                  <a:lnTo>
                    <a:pt x="4141" y="975079"/>
                  </a:lnTo>
                  <a:lnTo>
                    <a:pt x="1042" y="1022197"/>
                  </a:lnTo>
                  <a:lnTo>
                    <a:pt x="0" y="1069848"/>
                  </a:lnTo>
                  <a:lnTo>
                    <a:pt x="1042" y="1117498"/>
                  </a:lnTo>
                  <a:lnTo>
                    <a:pt x="4141" y="1164616"/>
                  </a:lnTo>
                  <a:lnTo>
                    <a:pt x="9252" y="1211157"/>
                  </a:lnTo>
                  <a:lnTo>
                    <a:pt x="16332" y="1257077"/>
                  </a:lnTo>
                  <a:lnTo>
                    <a:pt x="25337" y="1302334"/>
                  </a:lnTo>
                  <a:lnTo>
                    <a:pt x="36225" y="1346883"/>
                  </a:lnTo>
                  <a:lnTo>
                    <a:pt x="48951" y="1390681"/>
                  </a:lnTo>
                  <a:lnTo>
                    <a:pt x="63472" y="1433685"/>
                  </a:lnTo>
                  <a:lnTo>
                    <a:pt x="79745" y="1475851"/>
                  </a:lnTo>
                  <a:lnTo>
                    <a:pt x="97725" y="1517136"/>
                  </a:lnTo>
                  <a:lnTo>
                    <a:pt x="117370" y="1557496"/>
                  </a:lnTo>
                  <a:lnTo>
                    <a:pt x="138636" y="1596887"/>
                  </a:lnTo>
                  <a:lnTo>
                    <a:pt x="161480" y="1635267"/>
                  </a:lnTo>
                  <a:lnTo>
                    <a:pt x="185857" y="1672591"/>
                  </a:lnTo>
                  <a:lnTo>
                    <a:pt x="211725" y="1708816"/>
                  </a:lnTo>
                  <a:lnTo>
                    <a:pt x="239040" y="1743899"/>
                  </a:lnTo>
                  <a:lnTo>
                    <a:pt x="267758" y="1777796"/>
                  </a:lnTo>
                  <a:lnTo>
                    <a:pt x="297837" y="1810464"/>
                  </a:lnTo>
                  <a:lnTo>
                    <a:pt x="329231" y="1841858"/>
                  </a:lnTo>
                  <a:lnTo>
                    <a:pt x="361899" y="1871937"/>
                  </a:lnTo>
                  <a:lnTo>
                    <a:pt x="395796" y="1900655"/>
                  </a:lnTo>
                  <a:lnTo>
                    <a:pt x="430879" y="1927970"/>
                  </a:lnTo>
                  <a:lnTo>
                    <a:pt x="467104" y="1953838"/>
                  </a:lnTo>
                  <a:lnTo>
                    <a:pt x="504428" y="1978215"/>
                  </a:lnTo>
                  <a:lnTo>
                    <a:pt x="542808" y="2001059"/>
                  </a:lnTo>
                  <a:lnTo>
                    <a:pt x="582199" y="2022325"/>
                  </a:lnTo>
                  <a:lnTo>
                    <a:pt x="622559" y="2041970"/>
                  </a:lnTo>
                  <a:lnTo>
                    <a:pt x="663844" y="2059950"/>
                  </a:lnTo>
                  <a:lnTo>
                    <a:pt x="706010" y="2076223"/>
                  </a:lnTo>
                  <a:lnTo>
                    <a:pt x="749014" y="2090744"/>
                  </a:lnTo>
                  <a:lnTo>
                    <a:pt x="792812" y="2103470"/>
                  </a:lnTo>
                  <a:lnTo>
                    <a:pt x="837361" y="2114358"/>
                  </a:lnTo>
                  <a:lnTo>
                    <a:pt x="882618" y="2123363"/>
                  </a:lnTo>
                  <a:lnTo>
                    <a:pt x="928538" y="2130443"/>
                  </a:lnTo>
                  <a:lnTo>
                    <a:pt x="975079" y="2135554"/>
                  </a:lnTo>
                  <a:lnTo>
                    <a:pt x="1022197" y="2138653"/>
                  </a:lnTo>
                  <a:lnTo>
                    <a:pt x="1069848" y="2139696"/>
                  </a:lnTo>
                  <a:lnTo>
                    <a:pt x="1117498" y="2138653"/>
                  </a:lnTo>
                  <a:lnTo>
                    <a:pt x="1164616" y="2135554"/>
                  </a:lnTo>
                  <a:lnTo>
                    <a:pt x="1211157" y="2130443"/>
                  </a:lnTo>
                  <a:lnTo>
                    <a:pt x="1257077" y="2123363"/>
                  </a:lnTo>
                  <a:lnTo>
                    <a:pt x="1302334" y="2114358"/>
                  </a:lnTo>
                  <a:lnTo>
                    <a:pt x="1346883" y="2103470"/>
                  </a:lnTo>
                  <a:lnTo>
                    <a:pt x="1390681" y="2090744"/>
                  </a:lnTo>
                  <a:lnTo>
                    <a:pt x="1433685" y="2076223"/>
                  </a:lnTo>
                  <a:lnTo>
                    <a:pt x="1475851" y="2059950"/>
                  </a:lnTo>
                  <a:lnTo>
                    <a:pt x="1517136" y="2041970"/>
                  </a:lnTo>
                  <a:lnTo>
                    <a:pt x="1557496" y="2022325"/>
                  </a:lnTo>
                  <a:lnTo>
                    <a:pt x="1596887" y="2001059"/>
                  </a:lnTo>
                  <a:lnTo>
                    <a:pt x="1635267" y="1978215"/>
                  </a:lnTo>
                  <a:lnTo>
                    <a:pt x="1672591" y="1953838"/>
                  </a:lnTo>
                  <a:lnTo>
                    <a:pt x="1708816" y="1927970"/>
                  </a:lnTo>
                  <a:lnTo>
                    <a:pt x="1743899" y="1900655"/>
                  </a:lnTo>
                  <a:lnTo>
                    <a:pt x="1777796" y="1871937"/>
                  </a:lnTo>
                  <a:lnTo>
                    <a:pt x="1810464" y="1841858"/>
                  </a:lnTo>
                  <a:lnTo>
                    <a:pt x="1841858" y="1810464"/>
                  </a:lnTo>
                  <a:lnTo>
                    <a:pt x="1871937" y="1777796"/>
                  </a:lnTo>
                  <a:lnTo>
                    <a:pt x="1900655" y="1743899"/>
                  </a:lnTo>
                  <a:lnTo>
                    <a:pt x="1927970" y="1708816"/>
                  </a:lnTo>
                  <a:lnTo>
                    <a:pt x="1953838" y="1672591"/>
                  </a:lnTo>
                  <a:lnTo>
                    <a:pt x="1978215" y="1635267"/>
                  </a:lnTo>
                  <a:lnTo>
                    <a:pt x="2001059" y="1596887"/>
                  </a:lnTo>
                  <a:lnTo>
                    <a:pt x="2022325" y="1557496"/>
                  </a:lnTo>
                  <a:lnTo>
                    <a:pt x="2041970" y="1517136"/>
                  </a:lnTo>
                  <a:lnTo>
                    <a:pt x="2059950" y="1475851"/>
                  </a:lnTo>
                  <a:lnTo>
                    <a:pt x="2076223" y="1433685"/>
                  </a:lnTo>
                  <a:lnTo>
                    <a:pt x="2090744" y="1390681"/>
                  </a:lnTo>
                  <a:lnTo>
                    <a:pt x="2103470" y="1346883"/>
                  </a:lnTo>
                  <a:lnTo>
                    <a:pt x="2114358" y="1302334"/>
                  </a:lnTo>
                  <a:lnTo>
                    <a:pt x="2123363" y="1257077"/>
                  </a:lnTo>
                  <a:lnTo>
                    <a:pt x="2130443" y="1211157"/>
                  </a:lnTo>
                  <a:lnTo>
                    <a:pt x="2135554" y="1164616"/>
                  </a:lnTo>
                  <a:lnTo>
                    <a:pt x="2138653" y="1117498"/>
                  </a:lnTo>
                  <a:lnTo>
                    <a:pt x="2139696" y="1069848"/>
                  </a:lnTo>
                  <a:lnTo>
                    <a:pt x="2138653" y="1022197"/>
                  </a:lnTo>
                  <a:lnTo>
                    <a:pt x="2135554" y="975079"/>
                  </a:lnTo>
                  <a:lnTo>
                    <a:pt x="2130443" y="928538"/>
                  </a:lnTo>
                  <a:lnTo>
                    <a:pt x="2123363" y="882618"/>
                  </a:lnTo>
                  <a:lnTo>
                    <a:pt x="2114358" y="837361"/>
                  </a:lnTo>
                  <a:lnTo>
                    <a:pt x="2103470" y="792812"/>
                  </a:lnTo>
                  <a:lnTo>
                    <a:pt x="2090744" y="749014"/>
                  </a:lnTo>
                  <a:lnTo>
                    <a:pt x="2076223" y="706010"/>
                  </a:lnTo>
                  <a:lnTo>
                    <a:pt x="2059950" y="663844"/>
                  </a:lnTo>
                  <a:lnTo>
                    <a:pt x="2041970" y="622559"/>
                  </a:lnTo>
                  <a:lnTo>
                    <a:pt x="2022325" y="582199"/>
                  </a:lnTo>
                  <a:lnTo>
                    <a:pt x="2001059" y="542808"/>
                  </a:lnTo>
                  <a:lnTo>
                    <a:pt x="1978215" y="504428"/>
                  </a:lnTo>
                  <a:lnTo>
                    <a:pt x="1953838" y="467104"/>
                  </a:lnTo>
                  <a:lnTo>
                    <a:pt x="1927970" y="430879"/>
                  </a:lnTo>
                  <a:lnTo>
                    <a:pt x="1900655" y="395796"/>
                  </a:lnTo>
                  <a:lnTo>
                    <a:pt x="1871937" y="361899"/>
                  </a:lnTo>
                  <a:lnTo>
                    <a:pt x="1841858" y="329231"/>
                  </a:lnTo>
                  <a:lnTo>
                    <a:pt x="1810464" y="297837"/>
                  </a:lnTo>
                  <a:lnTo>
                    <a:pt x="1777796" y="267758"/>
                  </a:lnTo>
                  <a:lnTo>
                    <a:pt x="1743899" y="239040"/>
                  </a:lnTo>
                  <a:lnTo>
                    <a:pt x="1708816" y="211725"/>
                  </a:lnTo>
                  <a:lnTo>
                    <a:pt x="1672591" y="185857"/>
                  </a:lnTo>
                  <a:lnTo>
                    <a:pt x="1635267" y="161480"/>
                  </a:lnTo>
                  <a:lnTo>
                    <a:pt x="1596887" y="138636"/>
                  </a:lnTo>
                  <a:lnTo>
                    <a:pt x="1557496" y="117370"/>
                  </a:lnTo>
                  <a:lnTo>
                    <a:pt x="1517136" y="97725"/>
                  </a:lnTo>
                  <a:lnTo>
                    <a:pt x="1475851" y="79745"/>
                  </a:lnTo>
                  <a:lnTo>
                    <a:pt x="1433685" y="63472"/>
                  </a:lnTo>
                  <a:lnTo>
                    <a:pt x="1390681" y="48951"/>
                  </a:lnTo>
                  <a:lnTo>
                    <a:pt x="1346883" y="36225"/>
                  </a:lnTo>
                  <a:lnTo>
                    <a:pt x="1302334" y="25337"/>
                  </a:lnTo>
                  <a:lnTo>
                    <a:pt x="1257077" y="16332"/>
                  </a:lnTo>
                  <a:lnTo>
                    <a:pt x="1211157" y="9252"/>
                  </a:lnTo>
                  <a:lnTo>
                    <a:pt x="1164616" y="4141"/>
                  </a:lnTo>
                  <a:lnTo>
                    <a:pt x="1117498" y="1042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16161" y="2359914"/>
              <a:ext cx="2139950" cy="2139950"/>
            </a:xfrm>
            <a:custGeom>
              <a:avLst/>
              <a:gdLst/>
              <a:ahLst/>
              <a:cxnLst/>
              <a:rect l="l" t="t" r="r" b="b"/>
              <a:pathLst>
                <a:path w="2139950" h="2139950">
                  <a:moveTo>
                    <a:pt x="0" y="1069848"/>
                  </a:moveTo>
                  <a:lnTo>
                    <a:pt x="1042" y="1022197"/>
                  </a:lnTo>
                  <a:lnTo>
                    <a:pt x="4141" y="975079"/>
                  </a:lnTo>
                  <a:lnTo>
                    <a:pt x="9252" y="928538"/>
                  </a:lnTo>
                  <a:lnTo>
                    <a:pt x="16332" y="882618"/>
                  </a:lnTo>
                  <a:lnTo>
                    <a:pt x="25337" y="837361"/>
                  </a:lnTo>
                  <a:lnTo>
                    <a:pt x="36225" y="792812"/>
                  </a:lnTo>
                  <a:lnTo>
                    <a:pt x="48951" y="749014"/>
                  </a:lnTo>
                  <a:lnTo>
                    <a:pt x="63472" y="706010"/>
                  </a:lnTo>
                  <a:lnTo>
                    <a:pt x="79745" y="663844"/>
                  </a:lnTo>
                  <a:lnTo>
                    <a:pt x="97725" y="622559"/>
                  </a:lnTo>
                  <a:lnTo>
                    <a:pt x="117370" y="582199"/>
                  </a:lnTo>
                  <a:lnTo>
                    <a:pt x="138636" y="542808"/>
                  </a:lnTo>
                  <a:lnTo>
                    <a:pt x="161480" y="504428"/>
                  </a:lnTo>
                  <a:lnTo>
                    <a:pt x="185857" y="467104"/>
                  </a:lnTo>
                  <a:lnTo>
                    <a:pt x="211725" y="430879"/>
                  </a:lnTo>
                  <a:lnTo>
                    <a:pt x="239040" y="395796"/>
                  </a:lnTo>
                  <a:lnTo>
                    <a:pt x="267758" y="361899"/>
                  </a:lnTo>
                  <a:lnTo>
                    <a:pt x="297837" y="329231"/>
                  </a:lnTo>
                  <a:lnTo>
                    <a:pt x="329231" y="297837"/>
                  </a:lnTo>
                  <a:lnTo>
                    <a:pt x="361899" y="267758"/>
                  </a:lnTo>
                  <a:lnTo>
                    <a:pt x="395796" y="239040"/>
                  </a:lnTo>
                  <a:lnTo>
                    <a:pt x="430879" y="211725"/>
                  </a:lnTo>
                  <a:lnTo>
                    <a:pt x="467104" y="185857"/>
                  </a:lnTo>
                  <a:lnTo>
                    <a:pt x="504428" y="161480"/>
                  </a:lnTo>
                  <a:lnTo>
                    <a:pt x="542808" y="138636"/>
                  </a:lnTo>
                  <a:lnTo>
                    <a:pt x="582199" y="117370"/>
                  </a:lnTo>
                  <a:lnTo>
                    <a:pt x="622559" y="97725"/>
                  </a:lnTo>
                  <a:lnTo>
                    <a:pt x="663844" y="79745"/>
                  </a:lnTo>
                  <a:lnTo>
                    <a:pt x="706010" y="63472"/>
                  </a:lnTo>
                  <a:lnTo>
                    <a:pt x="749014" y="48951"/>
                  </a:lnTo>
                  <a:lnTo>
                    <a:pt x="792812" y="36225"/>
                  </a:lnTo>
                  <a:lnTo>
                    <a:pt x="837361" y="25337"/>
                  </a:lnTo>
                  <a:lnTo>
                    <a:pt x="882618" y="16332"/>
                  </a:lnTo>
                  <a:lnTo>
                    <a:pt x="928538" y="9252"/>
                  </a:lnTo>
                  <a:lnTo>
                    <a:pt x="975079" y="4141"/>
                  </a:lnTo>
                  <a:lnTo>
                    <a:pt x="1022197" y="1042"/>
                  </a:lnTo>
                  <a:lnTo>
                    <a:pt x="1069848" y="0"/>
                  </a:lnTo>
                  <a:lnTo>
                    <a:pt x="1117498" y="1042"/>
                  </a:lnTo>
                  <a:lnTo>
                    <a:pt x="1164616" y="4141"/>
                  </a:lnTo>
                  <a:lnTo>
                    <a:pt x="1211157" y="9252"/>
                  </a:lnTo>
                  <a:lnTo>
                    <a:pt x="1257077" y="16332"/>
                  </a:lnTo>
                  <a:lnTo>
                    <a:pt x="1302334" y="25337"/>
                  </a:lnTo>
                  <a:lnTo>
                    <a:pt x="1346883" y="36225"/>
                  </a:lnTo>
                  <a:lnTo>
                    <a:pt x="1390681" y="48951"/>
                  </a:lnTo>
                  <a:lnTo>
                    <a:pt x="1433685" y="63472"/>
                  </a:lnTo>
                  <a:lnTo>
                    <a:pt x="1475851" y="79745"/>
                  </a:lnTo>
                  <a:lnTo>
                    <a:pt x="1517136" y="97725"/>
                  </a:lnTo>
                  <a:lnTo>
                    <a:pt x="1557496" y="117370"/>
                  </a:lnTo>
                  <a:lnTo>
                    <a:pt x="1596887" y="138636"/>
                  </a:lnTo>
                  <a:lnTo>
                    <a:pt x="1635267" y="161480"/>
                  </a:lnTo>
                  <a:lnTo>
                    <a:pt x="1672591" y="185857"/>
                  </a:lnTo>
                  <a:lnTo>
                    <a:pt x="1708816" y="211725"/>
                  </a:lnTo>
                  <a:lnTo>
                    <a:pt x="1743899" y="239040"/>
                  </a:lnTo>
                  <a:lnTo>
                    <a:pt x="1777796" y="267758"/>
                  </a:lnTo>
                  <a:lnTo>
                    <a:pt x="1810464" y="297837"/>
                  </a:lnTo>
                  <a:lnTo>
                    <a:pt x="1841858" y="329231"/>
                  </a:lnTo>
                  <a:lnTo>
                    <a:pt x="1871937" y="361899"/>
                  </a:lnTo>
                  <a:lnTo>
                    <a:pt x="1900655" y="395796"/>
                  </a:lnTo>
                  <a:lnTo>
                    <a:pt x="1927970" y="430879"/>
                  </a:lnTo>
                  <a:lnTo>
                    <a:pt x="1953838" y="467104"/>
                  </a:lnTo>
                  <a:lnTo>
                    <a:pt x="1978215" y="504428"/>
                  </a:lnTo>
                  <a:lnTo>
                    <a:pt x="2001059" y="542808"/>
                  </a:lnTo>
                  <a:lnTo>
                    <a:pt x="2022325" y="582199"/>
                  </a:lnTo>
                  <a:lnTo>
                    <a:pt x="2041970" y="622559"/>
                  </a:lnTo>
                  <a:lnTo>
                    <a:pt x="2059950" y="663844"/>
                  </a:lnTo>
                  <a:lnTo>
                    <a:pt x="2076223" y="706010"/>
                  </a:lnTo>
                  <a:lnTo>
                    <a:pt x="2090744" y="749014"/>
                  </a:lnTo>
                  <a:lnTo>
                    <a:pt x="2103470" y="792812"/>
                  </a:lnTo>
                  <a:lnTo>
                    <a:pt x="2114358" y="837361"/>
                  </a:lnTo>
                  <a:lnTo>
                    <a:pt x="2123363" y="882618"/>
                  </a:lnTo>
                  <a:lnTo>
                    <a:pt x="2130443" y="928538"/>
                  </a:lnTo>
                  <a:lnTo>
                    <a:pt x="2135554" y="975079"/>
                  </a:lnTo>
                  <a:lnTo>
                    <a:pt x="2138653" y="1022197"/>
                  </a:lnTo>
                  <a:lnTo>
                    <a:pt x="2139696" y="1069848"/>
                  </a:lnTo>
                  <a:lnTo>
                    <a:pt x="2138653" y="1117498"/>
                  </a:lnTo>
                  <a:lnTo>
                    <a:pt x="2135554" y="1164616"/>
                  </a:lnTo>
                  <a:lnTo>
                    <a:pt x="2130443" y="1211157"/>
                  </a:lnTo>
                  <a:lnTo>
                    <a:pt x="2123363" y="1257077"/>
                  </a:lnTo>
                  <a:lnTo>
                    <a:pt x="2114358" y="1302334"/>
                  </a:lnTo>
                  <a:lnTo>
                    <a:pt x="2103470" y="1346883"/>
                  </a:lnTo>
                  <a:lnTo>
                    <a:pt x="2090744" y="1390681"/>
                  </a:lnTo>
                  <a:lnTo>
                    <a:pt x="2076223" y="1433685"/>
                  </a:lnTo>
                  <a:lnTo>
                    <a:pt x="2059950" y="1475851"/>
                  </a:lnTo>
                  <a:lnTo>
                    <a:pt x="2041970" y="1517136"/>
                  </a:lnTo>
                  <a:lnTo>
                    <a:pt x="2022325" y="1557496"/>
                  </a:lnTo>
                  <a:lnTo>
                    <a:pt x="2001059" y="1596887"/>
                  </a:lnTo>
                  <a:lnTo>
                    <a:pt x="1978215" y="1635267"/>
                  </a:lnTo>
                  <a:lnTo>
                    <a:pt x="1953838" y="1672591"/>
                  </a:lnTo>
                  <a:lnTo>
                    <a:pt x="1927970" y="1708816"/>
                  </a:lnTo>
                  <a:lnTo>
                    <a:pt x="1900655" y="1743899"/>
                  </a:lnTo>
                  <a:lnTo>
                    <a:pt x="1871937" y="1777796"/>
                  </a:lnTo>
                  <a:lnTo>
                    <a:pt x="1841858" y="1810464"/>
                  </a:lnTo>
                  <a:lnTo>
                    <a:pt x="1810464" y="1841858"/>
                  </a:lnTo>
                  <a:lnTo>
                    <a:pt x="1777796" y="1871937"/>
                  </a:lnTo>
                  <a:lnTo>
                    <a:pt x="1743899" y="1900655"/>
                  </a:lnTo>
                  <a:lnTo>
                    <a:pt x="1708816" y="1927970"/>
                  </a:lnTo>
                  <a:lnTo>
                    <a:pt x="1672591" y="1953838"/>
                  </a:lnTo>
                  <a:lnTo>
                    <a:pt x="1635267" y="1978215"/>
                  </a:lnTo>
                  <a:lnTo>
                    <a:pt x="1596887" y="2001059"/>
                  </a:lnTo>
                  <a:lnTo>
                    <a:pt x="1557496" y="2022325"/>
                  </a:lnTo>
                  <a:lnTo>
                    <a:pt x="1517136" y="2041970"/>
                  </a:lnTo>
                  <a:lnTo>
                    <a:pt x="1475851" y="2059950"/>
                  </a:lnTo>
                  <a:lnTo>
                    <a:pt x="1433685" y="2076223"/>
                  </a:lnTo>
                  <a:lnTo>
                    <a:pt x="1390681" y="2090744"/>
                  </a:lnTo>
                  <a:lnTo>
                    <a:pt x="1346883" y="2103470"/>
                  </a:lnTo>
                  <a:lnTo>
                    <a:pt x="1302334" y="2114358"/>
                  </a:lnTo>
                  <a:lnTo>
                    <a:pt x="1257077" y="2123363"/>
                  </a:lnTo>
                  <a:lnTo>
                    <a:pt x="1211157" y="2130443"/>
                  </a:lnTo>
                  <a:lnTo>
                    <a:pt x="1164616" y="2135554"/>
                  </a:lnTo>
                  <a:lnTo>
                    <a:pt x="1117498" y="2138653"/>
                  </a:lnTo>
                  <a:lnTo>
                    <a:pt x="1069848" y="2139696"/>
                  </a:lnTo>
                  <a:lnTo>
                    <a:pt x="1022197" y="2138653"/>
                  </a:lnTo>
                  <a:lnTo>
                    <a:pt x="975079" y="2135554"/>
                  </a:lnTo>
                  <a:lnTo>
                    <a:pt x="928538" y="2130443"/>
                  </a:lnTo>
                  <a:lnTo>
                    <a:pt x="882618" y="2123363"/>
                  </a:lnTo>
                  <a:lnTo>
                    <a:pt x="837361" y="2114358"/>
                  </a:lnTo>
                  <a:lnTo>
                    <a:pt x="792812" y="2103470"/>
                  </a:lnTo>
                  <a:lnTo>
                    <a:pt x="749014" y="2090744"/>
                  </a:lnTo>
                  <a:lnTo>
                    <a:pt x="706010" y="2076223"/>
                  </a:lnTo>
                  <a:lnTo>
                    <a:pt x="663844" y="2059950"/>
                  </a:lnTo>
                  <a:lnTo>
                    <a:pt x="622559" y="2041970"/>
                  </a:lnTo>
                  <a:lnTo>
                    <a:pt x="582199" y="2022325"/>
                  </a:lnTo>
                  <a:lnTo>
                    <a:pt x="542808" y="2001059"/>
                  </a:lnTo>
                  <a:lnTo>
                    <a:pt x="504428" y="1978215"/>
                  </a:lnTo>
                  <a:lnTo>
                    <a:pt x="467104" y="1953838"/>
                  </a:lnTo>
                  <a:lnTo>
                    <a:pt x="430879" y="1927970"/>
                  </a:lnTo>
                  <a:lnTo>
                    <a:pt x="395796" y="1900655"/>
                  </a:lnTo>
                  <a:lnTo>
                    <a:pt x="361899" y="1871937"/>
                  </a:lnTo>
                  <a:lnTo>
                    <a:pt x="329231" y="1841858"/>
                  </a:lnTo>
                  <a:lnTo>
                    <a:pt x="297837" y="1810464"/>
                  </a:lnTo>
                  <a:lnTo>
                    <a:pt x="267758" y="1777796"/>
                  </a:lnTo>
                  <a:lnTo>
                    <a:pt x="239040" y="1743899"/>
                  </a:lnTo>
                  <a:lnTo>
                    <a:pt x="211725" y="1708816"/>
                  </a:lnTo>
                  <a:lnTo>
                    <a:pt x="185857" y="1672591"/>
                  </a:lnTo>
                  <a:lnTo>
                    <a:pt x="161480" y="1635267"/>
                  </a:lnTo>
                  <a:lnTo>
                    <a:pt x="138636" y="1596887"/>
                  </a:lnTo>
                  <a:lnTo>
                    <a:pt x="117370" y="1557496"/>
                  </a:lnTo>
                  <a:lnTo>
                    <a:pt x="97725" y="1517136"/>
                  </a:lnTo>
                  <a:lnTo>
                    <a:pt x="79745" y="1475851"/>
                  </a:lnTo>
                  <a:lnTo>
                    <a:pt x="63472" y="1433685"/>
                  </a:lnTo>
                  <a:lnTo>
                    <a:pt x="48951" y="1390681"/>
                  </a:lnTo>
                  <a:lnTo>
                    <a:pt x="36225" y="1346883"/>
                  </a:lnTo>
                  <a:lnTo>
                    <a:pt x="25337" y="1302334"/>
                  </a:lnTo>
                  <a:lnTo>
                    <a:pt x="16332" y="1257077"/>
                  </a:lnTo>
                  <a:lnTo>
                    <a:pt x="9252" y="1211157"/>
                  </a:lnTo>
                  <a:lnTo>
                    <a:pt x="4141" y="1164616"/>
                  </a:lnTo>
                  <a:lnTo>
                    <a:pt x="1042" y="1117498"/>
                  </a:lnTo>
                  <a:lnTo>
                    <a:pt x="0" y="1069848"/>
                  </a:lnTo>
                  <a:close/>
                </a:path>
              </a:pathLst>
            </a:custGeom>
            <a:ln w="22225">
              <a:solidFill>
                <a:srgbClr val="4570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1223" y="2474976"/>
              <a:ext cx="1912493" cy="190792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1079860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09955" y="641604"/>
            <a:ext cx="708660" cy="2476500"/>
            <a:chOff x="409955" y="641604"/>
            <a:chExt cx="708660" cy="2476500"/>
          </a:xfrm>
        </p:grpSpPr>
        <p:sp>
          <p:nvSpPr>
            <p:cNvPr id="4" name="object 4" descr=""/>
            <p:cNvSpPr/>
            <p:nvPr/>
          </p:nvSpPr>
          <p:spPr>
            <a:xfrm>
              <a:off x="409955" y="1022604"/>
              <a:ext cx="708660" cy="2095500"/>
            </a:xfrm>
            <a:custGeom>
              <a:avLst/>
              <a:gdLst/>
              <a:ahLst/>
              <a:cxnLst/>
              <a:rect l="l" t="t" r="r" b="b"/>
              <a:pathLst>
                <a:path w="708660" h="2095500">
                  <a:moveTo>
                    <a:pt x="0" y="0"/>
                  </a:moveTo>
                  <a:lnTo>
                    <a:pt x="0" y="1517396"/>
                  </a:lnTo>
                  <a:lnTo>
                    <a:pt x="708660" y="2095500"/>
                  </a:lnTo>
                  <a:lnTo>
                    <a:pt x="708660" y="578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9955" y="838200"/>
              <a:ext cx="402590" cy="1705610"/>
            </a:xfrm>
            <a:custGeom>
              <a:avLst/>
              <a:gdLst/>
              <a:ahLst/>
              <a:cxnLst/>
              <a:rect l="l" t="t" r="r" b="b"/>
              <a:pathLst>
                <a:path w="402590" h="1705610">
                  <a:moveTo>
                    <a:pt x="402336" y="0"/>
                  </a:moveTo>
                  <a:lnTo>
                    <a:pt x="0" y="183007"/>
                  </a:lnTo>
                  <a:lnTo>
                    <a:pt x="0" y="1705355"/>
                  </a:lnTo>
                  <a:lnTo>
                    <a:pt x="402336" y="1517777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4651" y="641604"/>
              <a:ext cx="167640" cy="1713230"/>
            </a:xfrm>
            <a:custGeom>
              <a:avLst/>
              <a:gdLst/>
              <a:ahLst/>
              <a:cxnLst/>
              <a:rect l="l" t="t" r="r" b="b"/>
              <a:pathLst>
                <a:path w="167640" h="1713230">
                  <a:moveTo>
                    <a:pt x="0" y="0"/>
                  </a:moveTo>
                  <a:lnTo>
                    <a:pt x="0" y="1545336"/>
                  </a:lnTo>
                  <a:lnTo>
                    <a:pt x="167640" y="1712976"/>
                  </a:lnTo>
                  <a:lnTo>
                    <a:pt x="167640" y="169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1222735" y="635508"/>
            <a:ext cx="329565" cy="1742439"/>
          </a:xfrm>
          <a:custGeom>
            <a:avLst/>
            <a:gdLst/>
            <a:ahLst/>
            <a:cxnLst/>
            <a:rect l="l" t="t" r="r" b="b"/>
            <a:pathLst>
              <a:path w="329565" h="1742439">
                <a:moveTo>
                  <a:pt x="329184" y="0"/>
                </a:moveTo>
                <a:lnTo>
                  <a:pt x="0" y="198627"/>
                </a:lnTo>
                <a:lnTo>
                  <a:pt x="0" y="1741931"/>
                </a:lnTo>
                <a:lnTo>
                  <a:pt x="329184" y="1543303"/>
                </a:lnTo>
                <a:lnTo>
                  <a:pt x="329184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4651" y="635508"/>
            <a:ext cx="10907395" cy="1542415"/>
          </a:xfrm>
          <a:prstGeom prst="rect"/>
          <a:solidFill>
            <a:srgbClr val="4471C4"/>
          </a:solidFill>
        </p:spPr>
        <p:txBody>
          <a:bodyPr wrap="square" lIns="0" tIns="421639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3319"/>
              </a:spcBef>
            </a:pPr>
            <a:r>
              <a:rPr dirty="0" sz="4000" spc="-10" b="1">
                <a:solidFill>
                  <a:srgbClr val="FFFFFF"/>
                </a:solidFill>
                <a:latin typeface="Arial"/>
                <a:cs typeface="Arial"/>
              </a:rPr>
              <a:t>References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46657" y="2681096"/>
            <a:ext cx="9451975" cy="317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ts val="1370"/>
              </a:lnSpc>
              <a:spcBef>
                <a:spcPts val="100"/>
              </a:spcBef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https://learn.compactappliance.com/benefits-of-robot-vacuums/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300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4"/>
              </a:rPr>
              <a:t>https://www.makeuseof.com/how-does-a-robotic-vacuum-work/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5"/>
              </a:rPr>
              <a:t>https://www.zelect.in/vacuum-cleaner/advantages-and-disadvantages-of-robotic-vacuum-cleaners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6"/>
              </a:rPr>
              <a:t>https://www.androidauthority.com/robot-vacuum-cleaners-980033/</a:t>
            </a:r>
            <a:endParaRPr sz="1200">
              <a:latin typeface="Arial"/>
              <a:cs typeface="Arial"/>
            </a:endParaRPr>
          </a:p>
          <a:p>
            <a:pPr marL="241300" marR="52069" indent="-228600">
              <a:lnSpc>
                <a:spcPts val="1300"/>
              </a:lnSpc>
              <a:spcBef>
                <a:spcPts val="85"/>
              </a:spcBef>
              <a:buClr>
                <a:srgbClr val="4285F4"/>
              </a:buClr>
              <a:buChar char="•"/>
              <a:tabLst>
                <a:tab pos="241300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7"/>
              </a:rPr>
              <a:t>https://www.google.co.in/amp/s/m.timesofindia.com/most-searched-products/electronics/buying-guide/all-you-need-to-know-about-robot-</a:t>
            </a:r>
            <a:r>
              <a:rPr dirty="0" u="none" sz="1200" spc="-10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7"/>
              </a:rPr>
              <a:t>vacuum-cleaners-buying-guide/amp_articleshow/70434519.cms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00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8"/>
              </a:rPr>
              <a:t>https://www.google.co.in/amp/s/www.cnet.com/google-amp/news/samsung-ces-2021-robots-will-clean-your-house-and-pour-you-a-glass-</a:t>
            </a:r>
            <a:endParaRPr sz="1200">
              <a:latin typeface="Arial"/>
              <a:cs typeface="Arial"/>
            </a:endParaRPr>
          </a:p>
          <a:p>
            <a:pPr marL="241300">
              <a:lnSpc>
                <a:spcPts val="1295"/>
              </a:lnSpc>
            </a:pPr>
            <a:r>
              <a:rPr dirty="0" u="sng" sz="12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8"/>
              </a:rPr>
              <a:t>of-</a:t>
            </a: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8"/>
              </a:rPr>
              <a:t>wine/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9"/>
              </a:rPr>
              <a:t>https://blog.tensorflow.org/2020/01/ecovacs-robotics-ai-robotic-vacuum.html?m=1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0"/>
              </a:rPr>
              <a:t>https://www.reliancedigital.in/solutionbox/the-workings-of-robotic-vacuum-cleaners/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1"/>
              </a:rPr>
              <a:t>https://www.google.co.in/amp/s/www.dqindia.com/3-self-cleaning-robots-helping-reduce-germs-hotels/amp/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2"/>
              </a:rPr>
              <a:t>https://www.google.co.in/amp/s/www.indiatvnews.com/amp/technology/news/house-cleaning-robots-are-leading-the-global-consumer-</a:t>
            </a:r>
            <a:endParaRPr sz="1200">
              <a:latin typeface="Arial"/>
              <a:cs typeface="Arial"/>
            </a:endParaRPr>
          </a:p>
          <a:p>
            <a:pPr marL="241300">
              <a:lnSpc>
                <a:spcPts val="1295"/>
              </a:lnSpc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2"/>
              </a:rPr>
              <a:t>robotics-market-report-2022-08-02-796874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3"/>
              </a:rPr>
              <a:t>https://www.sq1.com.sg/the-use-of-technology-and-robots-for-commercial-cleaning/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4"/>
              </a:rPr>
              <a:t>https://www.lionsbot.com/technology/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5"/>
              </a:rPr>
              <a:t>https://en.m.wikipedia.org/wiki/Robotic_vacuum_cleaner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6"/>
              </a:rPr>
              <a:t>https://www.eurekaforbes.com/blog/robotic-vacuum-cleaner-advance-technology.html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295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7"/>
              </a:rPr>
              <a:t>https://www.howtorobot.com/expert-insight/cleaning-and-disinfection-robots</a:t>
            </a:r>
            <a:endParaRPr sz="1200">
              <a:latin typeface="Arial"/>
              <a:cs typeface="Arial"/>
            </a:endParaRPr>
          </a:p>
          <a:p>
            <a:pPr marL="240665" indent="-227965">
              <a:lnSpc>
                <a:spcPts val="1370"/>
              </a:lnSpc>
              <a:buClr>
                <a:srgbClr val="4285F4"/>
              </a:buClr>
              <a:buChar char="•"/>
              <a:tabLst>
                <a:tab pos="240665" algn="l"/>
              </a:tabLst>
            </a:pPr>
            <a:r>
              <a:rPr dirty="0" u="sng" sz="12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18"/>
              </a:rPr>
              <a:t>https://www.openpr.com/wiki/robotic-vacuum-cleaner-market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21858" y="6451803"/>
            <a:ext cx="7543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16939" y="6431076"/>
            <a:ext cx="3397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078971" y="643107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429" y="2431160"/>
            <a:ext cx="399351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/>
              <a:t>Thank</a:t>
            </a:r>
            <a:r>
              <a:rPr dirty="0" sz="6600" spc="-270"/>
              <a:t> </a:t>
            </a:r>
            <a:r>
              <a:rPr dirty="0" sz="6600" spc="-525"/>
              <a:t>Y</a:t>
            </a:r>
            <a:r>
              <a:rPr dirty="0" sz="6600" spc="60"/>
              <a:t>ou</a:t>
            </a:r>
            <a:endParaRPr sz="6600"/>
          </a:p>
        </p:txBody>
      </p:sp>
      <p:sp>
        <p:nvSpPr>
          <p:cNvPr id="3" name="object 3" descr=""/>
          <p:cNvSpPr/>
          <p:nvPr/>
        </p:nvSpPr>
        <p:spPr>
          <a:xfrm>
            <a:off x="3975353" y="4370070"/>
            <a:ext cx="4243070" cy="18415"/>
          </a:xfrm>
          <a:custGeom>
            <a:avLst/>
            <a:gdLst/>
            <a:ahLst/>
            <a:cxnLst/>
            <a:rect l="l" t="t" r="r" b="b"/>
            <a:pathLst>
              <a:path w="4243070" h="18414">
                <a:moveTo>
                  <a:pt x="0" y="18287"/>
                </a:moveTo>
                <a:lnTo>
                  <a:pt x="4242815" y="18287"/>
                </a:lnTo>
                <a:lnTo>
                  <a:pt x="4242815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687059" y="6426504"/>
            <a:ext cx="8172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19261A04B9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459" y="773684"/>
            <a:ext cx="856234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0070" algn="l"/>
                <a:tab pos="5995035" algn="l"/>
              </a:tabLst>
            </a:pPr>
            <a:r>
              <a:rPr dirty="0" sz="5400"/>
              <a:t>What Is </a:t>
            </a:r>
            <a:r>
              <a:rPr dirty="0" sz="5400" spc="-50"/>
              <a:t>a</a:t>
            </a:r>
            <a:r>
              <a:rPr dirty="0" sz="5400"/>
              <a:t>	</a:t>
            </a:r>
            <a:r>
              <a:rPr dirty="0" sz="5400" spc="-10"/>
              <a:t>Cleaning</a:t>
            </a:r>
            <a:r>
              <a:rPr dirty="0" sz="5400"/>
              <a:t>	</a:t>
            </a:r>
            <a:r>
              <a:rPr dirty="0" sz="5400" spc="-10"/>
              <a:t>Robots?</a:t>
            </a:r>
            <a:endParaRPr sz="5400"/>
          </a:p>
        </p:txBody>
      </p:sp>
      <p:sp>
        <p:nvSpPr>
          <p:cNvPr id="3" name="object 3" descr=""/>
          <p:cNvSpPr/>
          <p:nvPr/>
        </p:nvSpPr>
        <p:spPr>
          <a:xfrm>
            <a:off x="573786" y="1681733"/>
            <a:ext cx="10972800" cy="18415"/>
          </a:xfrm>
          <a:custGeom>
            <a:avLst/>
            <a:gdLst/>
            <a:ahLst/>
            <a:cxnLst/>
            <a:rect l="l" t="t" r="r" b="b"/>
            <a:pathLst>
              <a:path w="10972800" h="18414">
                <a:moveTo>
                  <a:pt x="0" y="18287"/>
                </a:moveTo>
                <a:lnTo>
                  <a:pt x="10972800" y="18287"/>
                </a:lnTo>
                <a:lnTo>
                  <a:pt x="10972800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1459" y="2083054"/>
            <a:ext cx="6555740" cy="418909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just" marL="241300" marR="5715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1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robotic</a:t>
            </a:r>
            <a:r>
              <a:rPr dirty="0" sz="2200" spc="2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vacuum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self-</a:t>
            </a:r>
            <a:r>
              <a:rPr dirty="0" sz="2200">
                <a:latin typeface="Arial"/>
                <a:cs typeface="Arial"/>
              </a:rPr>
              <a:t>propelled</a:t>
            </a:r>
            <a:r>
              <a:rPr dirty="0" sz="2200" spc="2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floor</a:t>
            </a:r>
            <a:r>
              <a:rPr dirty="0" sz="2200" spc="254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cleaner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uses</a:t>
            </a:r>
            <a:r>
              <a:rPr dirty="0" sz="2200" spc="3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brushes,</a:t>
            </a:r>
            <a:r>
              <a:rPr dirty="0" sz="2200" spc="2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2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rotating</a:t>
            </a:r>
            <a:r>
              <a:rPr dirty="0" sz="2200" spc="2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brush,</a:t>
            </a:r>
            <a:r>
              <a:rPr dirty="0" sz="2200" spc="3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an</a:t>
            </a:r>
            <a:r>
              <a:rPr dirty="0" sz="2200" spc="25">
                <a:latin typeface="Arial"/>
                <a:cs typeface="Arial"/>
              </a:rPr>
              <a:t>  </a:t>
            </a:r>
            <a:r>
              <a:rPr dirty="0" sz="2200" spc="-20">
                <a:latin typeface="Arial"/>
                <a:cs typeface="Arial"/>
              </a:rPr>
              <a:t>air- </a:t>
            </a:r>
            <a:r>
              <a:rPr dirty="0" sz="2200">
                <a:latin typeface="Arial"/>
                <a:cs typeface="Arial"/>
              </a:rPr>
              <a:t>driven</a:t>
            </a:r>
            <a:r>
              <a:rPr dirty="0" sz="2200" spc="8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turbine</a:t>
            </a:r>
            <a:r>
              <a:rPr dirty="0" sz="2200" spc="8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pick</a:t>
            </a:r>
            <a:r>
              <a:rPr dirty="0" sz="2200" spc="8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up</a:t>
            </a:r>
            <a:r>
              <a:rPr dirty="0" sz="2200" spc="8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dirt</a:t>
            </a:r>
            <a:r>
              <a:rPr dirty="0" sz="2200" spc="8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9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debris</a:t>
            </a:r>
            <a:r>
              <a:rPr dirty="0" sz="2200" spc="90">
                <a:latin typeface="Arial"/>
                <a:cs typeface="Arial"/>
              </a:rPr>
              <a:t>  </a:t>
            </a:r>
            <a:r>
              <a:rPr dirty="0" sz="2200" spc="-20">
                <a:latin typeface="Arial"/>
                <a:cs typeface="Arial"/>
              </a:rPr>
              <a:t>from </a:t>
            </a:r>
            <a:r>
              <a:rPr dirty="0" sz="2200">
                <a:latin typeface="Arial"/>
                <a:cs typeface="Arial"/>
              </a:rPr>
              <a:t>carpets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3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hard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floors.</a:t>
            </a:r>
            <a:r>
              <a:rPr dirty="0" sz="2200" spc="3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3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work</a:t>
            </a:r>
            <a:r>
              <a:rPr dirty="0" sz="2200" spc="3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3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their</a:t>
            </a:r>
            <a:r>
              <a:rPr dirty="0" sz="2200" spc="34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own </a:t>
            </a:r>
            <a:r>
              <a:rPr dirty="0" sz="2200">
                <a:latin typeface="Arial"/>
                <a:cs typeface="Arial"/>
              </a:rPr>
              <a:t>without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any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human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intervention.</a:t>
            </a:r>
            <a:endParaRPr sz="2200">
              <a:latin typeface="Arial"/>
              <a:cs typeface="Arial"/>
            </a:endParaRPr>
          </a:p>
          <a:p>
            <a:pPr algn="just" marL="241300" marR="5715" indent="-228600">
              <a:lnSpc>
                <a:spcPts val="238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dirty="0" sz="2200" spc="-20">
                <a:latin typeface="Arial"/>
                <a:cs typeface="Arial"/>
              </a:rPr>
              <a:t>Robo-</a:t>
            </a:r>
            <a:r>
              <a:rPr dirty="0" sz="2200">
                <a:latin typeface="Arial"/>
                <a:cs typeface="Arial"/>
              </a:rPr>
              <a:t>vacs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have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sensors</a:t>
            </a:r>
            <a:r>
              <a:rPr dirty="0" sz="2200" spc="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detect</a:t>
            </a:r>
            <a:r>
              <a:rPr dirty="0" sz="2200" spc="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obstacles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 spc="-20">
                <a:latin typeface="Arial"/>
                <a:cs typeface="Arial"/>
              </a:rPr>
              <a:t>way,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that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navigate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around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them.</a:t>
            </a:r>
            <a:endParaRPr sz="2200">
              <a:latin typeface="Arial"/>
              <a:cs typeface="Arial"/>
            </a:endParaRPr>
          </a:p>
          <a:p>
            <a:pPr algn="just" marL="241300" marR="5080" indent="-228600">
              <a:lnSpc>
                <a:spcPts val="238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20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are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designed</a:t>
            </a:r>
            <a:r>
              <a:rPr dirty="0" sz="2200" spc="2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those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who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want</a:t>
            </a:r>
            <a:r>
              <a:rPr dirty="0" sz="2200" spc="20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do</a:t>
            </a:r>
            <a:r>
              <a:rPr dirty="0" sz="2200" spc="21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less </a:t>
            </a:r>
            <a:r>
              <a:rPr dirty="0" sz="2200">
                <a:latin typeface="Arial"/>
                <a:cs typeface="Arial"/>
              </a:rPr>
              <a:t>housework</a:t>
            </a:r>
            <a:r>
              <a:rPr dirty="0" sz="2200" spc="-1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-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still</a:t>
            </a:r>
            <a:r>
              <a:rPr dirty="0" sz="2200" spc="-2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maintain</a:t>
            </a:r>
            <a:r>
              <a:rPr dirty="0" sz="2200" spc="-1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cleanliness</a:t>
            </a:r>
            <a:r>
              <a:rPr dirty="0" sz="2200" spc="-1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20">
                <a:latin typeface="Arial"/>
                <a:cs typeface="Arial"/>
              </a:rPr>
              <a:t>  </a:t>
            </a:r>
            <a:r>
              <a:rPr dirty="0" sz="2200" spc="-10">
                <a:latin typeface="Arial"/>
                <a:cs typeface="Arial"/>
              </a:rPr>
              <a:t>their homes.</a:t>
            </a:r>
            <a:endParaRPr sz="22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690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Runs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electricity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rechargeable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batteries.</a:t>
            </a:r>
            <a:endParaRPr sz="2200">
              <a:latin typeface="Arial"/>
              <a:cs typeface="Arial"/>
            </a:endParaRPr>
          </a:p>
          <a:p>
            <a:pPr algn="just" marL="240665" indent="-227965">
              <a:lnSpc>
                <a:spcPct val="100000"/>
              </a:lnSpc>
              <a:spcBef>
                <a:spcPts val="745"/>
              </a:spcBef>
              <a:buChar char="•"/>
              <a:tabLst>
                <a:tab pos="240665" algn="l"/>
              </a:tabLst>
            </a:pPr>
            <a:r>
              <a:rPr dirty="0" sz="2200">
                <a:latin typeface="Arial"/>
                <a:cs typeface="Arial"/>
              </a:rPr>
              <a:t>Saves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time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cleaning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their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homes.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6388" y="2093976"/>
            <a:ext cx="3941063" cy="409638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History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43204" indent="-228600">
              <a:lnSpc>
                <a:spcPts val="2280"/>
              </a:lnSpc>
              <a:spcBef>
                <a:spcPts val="105"/>
              </a:spcBef>
              <a:buChar char="•"/>
              <a:tabLst>
                <a:tab pos="243840" algn="l"/>
              </a:tabLst>
            </a:pPr>
            <a:r>
              <a:rPr dirty="0"/>
              <a:t>In</a:t>
            </a:r>
            <a:r>
              <a:rPr dirty="0" spc="-35"/>
              <a:t> </a:t>
            </a:r>
            <a:r>
              <a:rPr dirty="0"/>
              <a:t>1956,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American</a:t>
            </a:r>
            <a:r>
              <a:rPr dirty="0" spc="-40"/>
              <a:t> </a:t>
            </a:r>
            <a:r>
              <a:rPr dirty="0"/>
              <a:t>science</a:t>
            </a:r>
            <a:r>
              <a:rPr dirty="0" spc="-35"/>
              <a:t> </a:t>
            </a:r>
            <a:r>
              <a:rPr dirty="0"/>
              <a:t>fiction</a:t>
            </a:r>
            <a:r>
              <a:rPr dirty="0" spc="-45"/>
              <a:t> </a:t>
            </a:r>
            <a:r>
              <a:rPr dirty="0"/>
              <a:t>author</a:t>
            </a:r>
            <a:r>
              <a:rPr dirty="0" spc="-30"/>
              <a:t> </a:t>
            </a:r>
            <a:r>
              <a:rPr dirty="0"/>
              <a:t>Robert</a:t>
            </a:r>
            <a:r>
              <a:rPr dirty="0" spc="-55"/>
              <a:t> </a:t>
            </a:r>
            <a:r>
              <a:rPr dirty="0"/>
              <a:t>A.</a:t>
            </a:r>
            <a:r>
              <a:rPr dirty="0" spc="-40"/>
              <a:t> </a:t>
            </a:r>
            <a:r>
              <a:rPr dirty="0"/>
              <a:t>Heinlein</a:t>
            </a:r>
            <a:r>
              <a:rPr dirty="0" spc="-30"/>
              <a:t> </a:t>
            </a:r>
            <a:r>
              <a:rPr dirty="0"/>
              <a:t>described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concept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-50"/>
              <a:t>a</a:t>
            </a:r>
          </a:p>
          <a:p>
            <a:pPr marL="243204">
              <a:lnSpc>
                <a:spcPts val="2280"/>
              </a:lnSpc>
            </a:pPr>
            <a:r>
              <a:rPr dirty="0"/>
              <a:t>robotic</a:t>
            </a:r>
            <a:r>
              <a:rPr dirty="0" spc="-55"/>
              <a:t> </a:t>
            </a:r>
            <a:r>
              <a:rPr dirty="0"/>
              <a:t>vacuum</a:t>
            </a:r>
            <a:r>
              <a:rPr dirty="0" spc="-40"/>
              <a:t> </a:t>
            </a:r>
            <a:r>
              <a:rPr dirty="0" spc="-10"/>
              <a:t>cleaner.</a:t>
            </a:r>
          </a:p>
          <a:p>
            <a:pPr marL="243204" marR="5080" indent="-229235">
              <a:lnSpc>
                <a:spcPts val="2160"/>
              </a:lnSpc>
              <a:spcBef>
                <a:spcPts val="1030"/>
              </a:spcBef>
              <a:buChar char="•"/>
              <a:tabLst>
                <a:tab pos="243840" algn="l"/>
              </a:tabLst>
            </a:pPr>
            <a:r>
              <a:rPr dirty="0"/>
              <a:t>In</a:t>
            </a:r>
            <a:r>
              <a:rPr dirty="0" spc="10"/>
              <a:t> </a:t>
            </a:r>
            <a:r>
              <a:rPr dirty="0"/>
              <a:t>1996,</a:t>
            </a:r>
            <a:r>
              <a:rPr dirty="0" spc="5"/>
              <a:t> </a:t>
            </a:r>
            <a:r>
              <a:rPr dirty="0"/>
              <a:t>Electrolux</a:t>
            </a:r>
            <a:r>
              <a:rPr dirty="0" spc="10"/>
              <a:t> </a:t>
            </a:r>
            <a:r>
              <a:rPr dirty="0"/>
              <a:t>introduced</a:t>
            </a:r>
            <a:r>
              <a:rPr dirty="0" spc="5"/>
              <a:t> </a:t>
            </a:r>
            <a:r>
              <a:rPr dirty="0"/>
              <a:t>the</a:t>
            </a:r>
            <a:r>
              <a:rPr dirty="0" spc="20"/>
              <a:t> </a:t>
            </a:r>
            <a:r>
              <a:rPr dirty="0"/>
              <a:t>first “Robotic</a:t>
            </a:r>
            <a:r>
              <a:rPr dirty="0" spc="20"/>
              <a:t> </a:t>
            </a:r>
            <a:r>
              <a:rPr dirty="0"/>
              <a:t>Vacuum</a:t>
            </a:r>
            <a:r>
              <a:rPr dirty="0" spc="5"/>
              <a:t> </a:t>
            </a:r>
            <a:r>
              <a:rPr dirty="0"/>
              <a:t>Cleaner”,</a:t>
            </a:r>
            <a:r>
              <a:rPr dirty="0" spc="5"/>
              <a:t> </a:t>
            </a:r>
            <a:r>
              <a:rPr dirty="0"/>
              <a:t>the</a:t>
            </a:r>
            <a:r>
              <a:rPr dirty="0" spc="10"/>
              <a:t> </a:t>
            </a:r>
            <a:r>
              <a:rPr dirty="0"/>
              <a:t>Electrolux</a:t>
            </a:r>
            <a:r>
              <a:rPr dirty="0" spc="10"/>
              <a:t> </a:t>
            </a:r>
            <a:r>
              <a:rPr dirty="0" spc="-10"/>
              <a:t>Trilobite. </a:t>
            </a:r>
            <a:r>
              <a:rPr dirty="0"/>
              <a:t>It</a:t>
            </a:r>
            <a:r>
              <a:rPr dirty="0" spc="-40"/>
              <a:t> </a:t>
            </a:r>
            <a:r>
              <a:rPr dirty="0"/>
              <a:t>worked</a:t>
            </a:r>
            <a:r>
              <a:rPr dirty="0" spc="-30"/>
              <a:t> </a:t>
            </a:r>
            <a:r>
              <a:rPr dirty="0"/>
              <a:t>well</a:t>
            </a:r>
            <a:r>
              <a:rPr dirty="0" spc="-15"/>
              <a:t> </a:t>
            </a:r>
            <a:r>
              <a:rPr dirty="0"/>
              <a:t>but</a:t>
            </a:r>
            <a:r>
              <a:rPr dirty="0" spc="-40"/>
              <a:t> </a:t>
            </a:r>
            <a:r>
              <a:rPr dirty="0"/>
              <a:t>had</a:t>
            </a:r>
            <a:r>
              <a:rPr dirty="0" spc="-25"/>
              <a:t> </a:t>
            </a:r>
            <a:r>
              <a:rPr dirty="0"/>
              <a:t>frequent</a:t>
            </a:r>
            <a:r>
              <a:rPr dirty="0" spc="-40"/>
              <a:t> </a:t>
            </a:r>
            <a:r>
              <a:rPr dirty="0"/>
              <a:t>problems.</a:t>
            </a:r>
            <a:r>
              <a:rPr dirty="0" spc="-55"/>
              <a:t> </a:t>
            </a:r>
            <a:r>
              <a:rPr dirty="0"/>
              <a:t>It</a:t>
            </a:r>
            <a:r>
              <a:rPr dirty="0" spc="-35"/>
              <a:t> </a:t>
            </a:r>
            <a:r>
              <a:rPr dirty="0"/>
              <a:t>failed</a:t>
            </a:r>
            <a:r>
              <a:rPr dirty="0" spc="-20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market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was</a:t>
            </a:r>
            <a:r>
              <a:rPr dirty="0" spc="-20"/>
              <a:t> </a:t>
            </a:r>
            <a:r>
              <a:rPr dirty="0" spc="-10"/>
              <a:t>discontinued.</a:t>
            </a:r>
          </a:p>
          <a:p>
            <a:pPr marL="243204" marR="5715" indent="-229235">
              <a:lnSpc>
                <a:spcPts val="2160"/>
              </a:lnSpc>
              <a:spcBef>
                <a:spcPts val="1005"/>
              </a:spcBef>
              <a:buChar char="•"/>
              <a:tabLst>
                <a:tab pos="243840" algn="l"/>
              </a:tabLst>
            </a:pPr>
            <a:r>
              <a:rPr dirty="0"/>
              <a:t>In</a:t>
            </a:r>
            <a:r>
              <a:rPr dirty="0" spc="245"/>
              <a:t> </a:t>
            </a:r>
            <a:r>
              <a:rPr dirty="0"/>
              <a:t>2001,</a:t>
            </a:r>
            <a:r>
              <a:rPr dirty="0" spc="240"/>
              <a:t> </a:t>
            </a:r>
            <a:r>
              <a:rPr dirty="0"/>
              <a:t>Dyson</a:t>
            </a:r>
            <a:r>
              <a:rPr dirty="0" spc="250"/>
              <a:t> </a:t>
            </a:r>
            <a:r>
              <a:rPr dirty="0"/>
              <a:t>built</a:t>
            </a:r>
            <a:r>
              <a:rPr dirty="0" spc="240"/>
              <a:t> </a:t>
            </a:r>
            <a:r>
              <a:rPr dirty="0"/>
              <a:t>and</a:t>
            </a:r>
            <a:r>
              <a:rPr dirty="0" spc="229"/>
              <a:t> </a:t>
            </a:r>
            <a:r>
              <a:rPr dirty="0"/>
              <a:t>demonstrated</a:t>
            </a:r>
            <a:r>
              <a:rPr dirty="0" spc="240"/>
              <a:t> </a:t>
            </a:r>
            <a:r>
              <a:rPr dirty="0"/>
              <a:t>a</a:t>
            </a:r>
            <a:r>
              <a:rPr dirty="0" spc="245"/>
              <a:t> </a:t>
            </a:r>
            <a:r>
              <a:rPr dirty="0"/>
              <a:t>robot</a:t>
            </a:r>
            <a:r>
              <a:rPr dirty="0" spc="240"/>
              <a:t> </a:t>
            </a:r>
            <a:r>
              <a:rPr dirty="0"/>
              <a:t>vacuum</a:t>
            </a:r>
            <a:r>
              <a:rPr dirty="0" spc="235"/>
              <a:t> </a:t>
            </a:r>
            <a:r>
              <a:rPr dirty="0"/>
              <a:t>known</a:t>
            </a:r>
            <a:r>
              <a:rPr dirty="0" spc="245"/>
              <a:t> </a:t>
            </a:r>
            <a:r>
              <a:rPr dirty="0"/>
              <a:t>as</a:t>
            </a:r>
            <a:r>
              <a:rPr dirty="0" spc="250"/>
              <a:t> </a:t>
            </a:r>
            <a:r>
              <a:rPr dirty="0"/>
              <a:t>the</a:t>
            </a:r>
            <a:r>
              <a:rPr dirty="0" spc="250"/>
              <a:t> </a:t>
            </a:r>
            <a:r>
              <a:rPr dirty="0"/>
              <a:t>DC06.</a:t>
            </a:r>
            <a:r>
              <a:rPr dirty="0" spc="225"/>
              <a:t> </a:t>
            </a:r>
            <a:r>
              <a:rPr dirty="0" spc="-10"/>
              <a:t>However, </a:t>
            </a:r>
            <a:r>
              <a:rPr dirty="0"/>
              <a:t>due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its</a:t>
            </a:r>
            <a:r>
              <a:rPr dirty="0" spc="-15"/>
              <a:t> </a:t>
            </a:r>
            <a:r>
              <a:rPr dirty="0"/>
              <a:t>high</a:t>
            </a:r>
            <a:r>
              <a:rPr dirty="0" spc="-25"/>
              <a:t> </a:t>
            </a:r>
            <a:r>
              <a:rPr dirty="0"/>
              <a:t>price,</a:t>
            </a:r>
            <a:r>
              <a:rPr dirty="0" spc="-35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/>
              <a:t>was</a:t>
            </a:r>
            <a:r>
              <a:rPr dirty="0" spc="-30"/>
              <a:t> </a:t>
            </a:r>
            <a:r>
              <a:rPr dirty="0"/>
              <a:t>not</a:t>
            </a:r>
            <a:r>
              <a:rPr dirty="0" spc="-35"/>
              <a:t> </a:t>
            </a:r>
            <a:r>
              <a:rPr dirty="0"/>
              <a:t>released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10"/>
              <a:t>market.</a:t>
            </a:r>
          </a:p>
          <a:p>
            <a:pPr marL="243204" indent="-228600">
              <a:lnSpc>
                <a:spcPts val="2280"/>
              </a:lnSpc>
              <a:spcBef>
                <a:spcPts val="725"/>
              </a:spcBef>
              <a:buChar char="•"/>
              <a:tabLst>
                <a:tab pos="243840" algn="l"/>
                <a:tab pos="586740" algn="l"/>
                <a:tab pos="1353185" algn="l"/>
                <a:tab pos="1834514" algn="l"/>
                <a:tab pos="2644140" algn="l"/>
                <a:tab pos="3764279" algn="l"/>
                <a:tab pos="4567555" algn="l"/>
                <a:tab pos="5462270" algn="l"/>
                <a:tab pos="6480810" algn="l"/>
                <a:tab pos="7799070" algn="l"/>
                <a:tab pos="8479155" algn="l"/>
                <a:tab pos="9302115" algn="l"/>
              </a:tabLst>
            </a:pPr>
            <a:r>
              <a:rPr dirty="0" spc="-25"/>
              <a:t>In</a:t>
            </a:r>
            <a:r>
              <a:rPr dirty="0"/>
              <a:t>	</a:t>
            </a:r>
            <a:r>
              <a:rPr dirty="0" spc="-10"/>
              <a:t>2010,</a:t>
            </a:r>
            <a:r>
              <a:rPr dirty="0"/>
              <a:t>	</a:t>
            </a:r>
            <a:r>
              <a:rPr dirty="0" spc="-25"/>
              <a:t>the</a:t>
            </a:r>
            <a:r>
              <a:rPr dirty="0"/>
              <a:t>	</a:t>
            </a:r>
            <a:r>
              <a:rPr dirty="0" spc="-10"/>
              <a:t>Neato</a:t>
            </a:r>
            <a:r>
              <a:rPr dirty="0"/>
              <a:t>	</a:t>
            </a:r>
            <a:r>
              <a:rPr dirty="0" spc="-10"/>
              <a:t>Robotics</a:t>
            </a:r>
            <a:r>
              <a:rPr dirty="0"/>
              <a:t>	</a:t>
            </a:r>
            <a:r>
              <a:rPr dirty="0" spc="-45"/>
              <a:t>XV-</a:t>
            </a:r>
            <a:r>
              <a:rPr dirty="0" spc="-25"/>
              <a:t>11</a:t>
            </a:r>
            <a:r>
              <a:rPr dirty="0"/>
              <a:t>	</a:t>
            </a:r>
            <a:r>
              <a:rPr dirty="0" spc="-10"/>
              <a:t>robotic</a:t>
            </a:r>
            <a:r>
              <a:rPr dirty="0"/>
              <a:t>	</a:t>
            </a:r>
            <a:r>
              <a:rPr dirty="0" spc="-10"/>
              <a:t>vacuum</a:t>
            </a:r>
            <a:r>
              <a:rPr dirty="0"/>
              <a:t>	</a:t>
            </a:r>
            <a:r>
              <a:rPr dirty="0" spc="-10"/>
              <a:t>introduced</a:t>
            </a:r>
            <a:r>
              <a:rPr dirty="0"/>
              <a:t>	</a:t>
            </a:r>
            <a:r>
              <a:rPr dirty="0" spc="-10"/>
              <a:t>laser</a:t>
            </a:r>
            <a:r>
              <a:rPr dirty="0"/>
              <a:t>	</a:t>
            </a:r>
            <a:r>
              <a:rPr dirty="0" spc="-10"/>
              <a:t>based</a:t>
            </a:r>
            <a:r>
              <a:rPr dirty="0"/>
              <a:t>	</a:t>
            </a:r>
            <a:r>
              <a:rPr dirty="0" spc="-10"/>
              <a:t>mapping,</a:t>
            </a:r>
          </a:p>
          <a:p>
            <a:pPr marL="243204">
              <a:lnSpc>
                <a:spcPts val="2280"/>
              </a:lnSpc>
            </a:pPr>
            <a:r>
              <a:rPr dirty="0"/>
              <a:t>allowing</a:t>
            </a:r>
            <a:r>
              <a:rPr dirty="0" spc="-35"/>
              <a:t> </a:t>
            </a:r>
            <a:r>
              <a:rPr dirty="0"/>
              <a:t>navigation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straight</a:t>
            </a:r>
            <a:r>
              <a:rPr dirty="0" spc="-60"/>
              <a:t> </a:t>
            </a:r>
            <a:r>
              <a:rPr dirty="0"/>
              <a:t>lines</a:t>
            </a:r>
            <a:r>
              <a:rPr dirty="0" spc="-30"/>
              <a:t> </a:t>
            </a:r>
            <a:r>
              <a:rPr dirty="0"/>
              <a:t>rather</a:t>
            </a:r>
            <a:r>
              <a:rPr dirty="0" spc="-65"/>
              <a:t> </a:t>
            </a:r>
            <a:r>
              <a:rPr dirty="0"/>
              <a:t>than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traditional</a:t>
            </a:r>
            <a:r>
              <a:rPr dirty="0" spc="-60"/>
              <a:t> </a:t>
            </a:r>
            <a:r>
              <a:rPr dirty="0"/>
              <a:t>random</a:t>
            </a:r>
            <a:r>
              <a:rPr dirty="0" spc="-50"/>
              <a:t> </a:t>
            </a:r>
            <a:r>
              <a:rPr dirty="0" spc="-10"/>
              <a:t>navigation.</a:t>
            </a:r>
          </a:p>
          <a:p>
            <a:pPr marL="243204" indent="-228600">
              <a:lnSpc>
                <a:spcPct val="100000"/>
              </a:lnSpc>
              <a:spcBef>
                <a:spcPts val="755"/>
              </a:spcBef>
              <a:buChar char="•"/>
              <a:tabLst>
                <a:tab pos="243840" algn="l"/>
              </a:tabLst>
            </a:pPr>
            <a:r>
              <a:rPr dirty="0"/>
              <a:t>In</a:t>
            </a:r>
            <a:r>
              <a:rPr dirty="0" spc="-25"/>
              <a:t> </a:t>
            </a:r>
            <a:r>
              <a:rPr dirty="0"/>
              <a:t>2015,</a:t>
            </a:r>
            <a:r>
              <a:rPr dirty="0" spc="-30"/>
              <a:t> </a:t>
            </a:r>
            <a:r>
              <a:rPr dirty="0"/>
              <a:t>Dyson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iRobot</a:t>
            </a:r>
            <a:r>
              <a:rPr dirty="0" spc="-30"/>
              <a:t> </a:t>
            </a:r>
            <a:r>
              <a:rPr dirty="0"/>
              <a:t>both</a:t>
            </a:r>
            <a:r>
              <a:rPr dirty="0" spc="-25"/>
              <a:t> </a:t>
            </a:r>
            <a:r>
              <a:rPr dirty="0"/>
              <a:t>introduced</a:t>
            </a:r>
            <a:r>
              <a:rPr dirty="0" spc="-55"/>
              <a:t> </a:t>
            </a:r>
            <a:r>
              <a:rPr dirty="0"/>
              <a:t>camera</a:t>
            </a:r>
            <a:r>
              <a:rPr dirty="0" spc="-30"/>
              <a:t> </a:t>
            </a:r>
            <a:r>
              <a:rPr dirty="0"/>
              <a:t>based</a:t>
            </a:r>
            <a:r>
              <a:rPr dirty="0" spc="-30"/>
              <a:t> </a:t>
            </a:r>
            <a:r>
              <a:rPr dirty="0" spc="-10"/>
              <a:t>mapping.</a:t>
            </a:r>
          </a:p>
          <a:p>
            <a:pPr marL="243204" indent="-228600">
              <a:lnSpc>
                <a:spcPct val="100000"/>
              </a:lnSpc>
              <a:spcBef>
                <a:spcPts val="770"/>
              </a:spcBef>
              <a:buChar char="•"/>
              <a:tabLst>
                <a:tab pos="243840" algn="l"/>
              </a:tabLst>
            </a:pPr>
            <a:r>
              <a:rPr dirty="0"/>
              <a:t>In</a:t>
            </a:r>
            <a:r>
              <a:rPr dirty="0" spc="-40"/>
              <a:t> </a:t>
            </a:r>
            <a:r>
              <a:rPr dirty="0"/>
              <a:t>2016,</a:t>
            </a:r>
            <a:r>
              <a:rPr dirty="0" spc="-50"/>
              <a:t> </a:t>
            </a:r>
            <a:r>
              <a:rPr dirty="0"/>
              <a:t>iRobot</a:t>
            </a:r>
            <a:r>
              <a:rPr dirty="0" spc="-45"/>
              <a:t> </a:t>
            </a:r>
            <a:r>
              <a:rPr dirty="0"/>
              <a:t>CEO</a:t>
            </a:r>
            <a:r>
              <a:rPr dirty="0" spc="-40"/>
              <a:t> </a:t>
            </a:r>
            <a:r>
              <a:rPr dirty="0"/>
              <a:t>claimed</a:t>
            </a:r>
            <a:r>
              <a:rPr dirty="0" spc="-40"/>
              <a:t> </a:t>
            </a:r>
            <a:r>
              <a:rPr dirty="0"/>
              <a:t>that</a:t>
            </a:r>
            <a:r>
              <a:rPr dirty="0" spc="-45"/>
              <a:t> </a:t>
            </a:r>
            <a:r>
              <a:rPr dirty="0"/>
              <a:t>20%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vacuum</a:t>
            </a:r>
            <a:r>
              <a:rPr dirty="0" spc="-50"/>
              <a:t> </a:t>
            </a:r>
            <a:r>
              <a:rPr dirty="0"/>
              <a:t>cleaners</a:t>
            </a:r>
            <a:r>
              <a:rPr dirty="0" spc="-50"/>
              <a:t> </a:t>
            </a:r>
            <a:r>
              <a:rPr dirty="0"/>
              <a:t>sales</a:t>
            </a:r>
            <a:r>
              <a:rPr dirty="0" spc="-45"/>
              <a:t> </a:t>
            </a:r>
            <a:r>
              <a:rPr dirty="0"/>
              <a:t>worldwide</a:t>
            </a:r>
            <a:r>
              <a:rPr dirty="0" spc="-35"/>
              <a:t> </a:t>
            </a:r>
            <a:r>
              <a:rPr dirty="0"/>
              <a:t>were</a:t>
            </a:r>
            <a:r>
              <a:rPr dirty="0" spc="-45"/>
              <a:t> </a:t>
            </a:r>
            <a:r>
              <a:rPr dirty="0" spc="-10"/>
              <a:t>robots.</a:t>
            </a:r>
          </a:p>
          <a:p>
            <a:pPr marL="243204" indent="-228600">
              <a:lnSpc>
                <a:spcPts val="2280"/>
              </a:lnSpc>
              <a:spcBef>
                <a:spcPts val="755"/>
              </a:spcBef>
              <a:buChar char="•"/>
              <a:tabLst>
                <a:tab pos="243840" algn="l"/>
              </a:tabLst>
            </a:pPr>
            <a:r>
              <a:rPr dirty="0"/>
              <a:t>As of</a:t>
            </a:r>
            <a:r>
              <a:rPr dirty="0" spc="-10"/>
              <a:t> </a:t>
            </a:r>
            <a:r>
              <a:rPr dirty="0"/>
              <a:t>2018,</a:t>
            </a:r>
            <a:r>
              <a:rPr dirty="0" spc="-10"/>
              <a:t> </a:t>
            </a:r>
            <a:r>
              <a:rPr dirty="0"/>
              <a:t>obstacles</a:t>
            </a:r>
            <a:r>
              <a:rPr dirty="0" spc="5"/>
              <a:t> </a:t>
            </a:r>
            <a:r>
              <a:rPr dirty="0"/>
              <a:t>such</a:t>
            </a:r>
            <a:r>
              <a:rPr dirty="0" spc="-5"/>
              <a:t> </a:t>
            </a:r>
            <a:r>
              <a:rPr dirty="0"/>
              <a:t>as dog feces,</a:t>
            </a:r>
            <a:r>
              <a:rPr dirty="0" spc="-10"/>
              <a:t> </a:t>
            </a:r>
            <a:r>
              <a:rPr dirty="0"/>
              <a:t>cables</a:t>
            </a:r>
            <a:r>
              <a:rPr dirty="0" spc="5"/>
              <a:t> </a:t>
            </a:r>
            <a:r>
              <a:rPr dirty="0"/>
              <a:t>and</a:t>
            </a:r>
            <a:r>
              <a:rPr dirty="0" spc="-10"/>
              <a:t> </a:t>
            </a:r>
            <a:r>
              <a:rPr dirty="0"/>
              <a:t>shoes</a:t>
            </a:r>
            <a:r>
              <a:rPr dirty="0" spc="-10"/>
              <a:t> </a:t>
            </a:r>
            <a:r>
              <a:rPr dirty="0"/>
              <a:t>remain</a:t>
            </a:r>
            <a:r>
              <a:rPr dirty="0" spc="-15"/>
              <a:t> </a:t>
            </a:r>
            <a:r>
              <a:rPr dirty="0"/>
              <a:t>very</a:t>
            </a:r>
            <a:r>
              <a:rPr dirty="0" spc="-5"/>
              <a:t> </a:t>
            </a:r>
            <a:r>
              <a:rPr dirty="0"/>
              <a:t>difficult for</a:t>
            </a:r>
            <a:r>
              <a:rPr dirty="0" spc="-15"/>
              <a:t> </a:t>
            </a:r>
            <a:r>
              <a:rPr dirty="0" spc="-10"/>
              <a:t>robots</a:t>
            </a:r>
          </a:p>
          <a:p>
            <a:pPr marL="243204">
              <a:lnSpc>
                <a:spcPts val="2280"/>
              </a:lnSpc>
            </a:pPr>
            <a:r>
              <a:rPr dirty="0"/>
              <a:t>to</a:t>
            </a:r>
            <a:r>
              <a:rPr dirty="0" spc="-40"/>
              <a:t> </a:t>
            </a:r>
            <a:r>
              <a:rPr dirty="0"/>
              <a:t>navigate</a:t>
            </a:r>
            <a:r>
              <a:rPr dirty="0" spc="-40"/>
              <a:t> </a:t>
            </a:r>
            <a:r>
              <a:rPr dirty="0" spc="-10"/>
              <a:t>around.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644" y="1523"/>
            <a:ext cx="2345435" cy="168859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3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40" y="0"/>
            <a:ext cx="975359" cy="1234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 spc="-10" b="1">
                <a:latin typeface="Arial"/>
                <a:cs typeface="Arial"/>
              </a:rPr>
              <a:t>Self-</a:t>
            </a:r>
            <a:r>
              <a:rPr dirty="0" b="1">
                <a:latin typeface="Arial"/>
                <a:cs typeface="Arial"/>
              </a:rPr>
              <a:t>Cleaning</a:t>
            </a:r>
            <a:r>
              <a:rPr dirty="0" spc="1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Robot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 spc="-40" b="1">
                <a:latin typeface="Arial"/>
                <a:cs typeface="Arial"/>
              </a:rPr>
              <a:t>Technology </a:t>
            </a:r>
            <a:r>
              <a:rPr dirty="0" spc="-10" b="1">
                <a:latin typeface="Arial"/>
                <a:cs typeface="Arial"/>
              </a:rPr>
              <a:t>Features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31850" y="1982470"/>
            <a:ext cx="3783329" cy="901700"/>
            <a:chOff x="831850" y="1982470"/>
            <a:chExt cx="3783329" cy="901700"/>
          </a:xfrm>
        </p:grpSpPr>
        <p:sp>
          <p:nvSpPr>
            <p:cNvPr id="5" name="object 5" descr=""/>
            <p:cNvSpPr/>
            <p:nvPr/>
          </p:nvSpPr>
          <p:spPr>
            <a:xfrm>
              <a:off x="838200" y="1988820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3622294" y="0"/>
                  </a:moveTo>
                  <a:lnTo>
                    <a:pt x="148081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740409"/>
                  </a:lnTo>
                  <a:lnTo>
                    <a:pt x="7548" y="787217"/>
                  </a:lnTo>
                  <a:lnTo>
                    <a:pt x="28569" y="827867"/>
                  </a:lnTo>
                  <a:lnTo>
                    <a:pt x="60624" y="859922"/>
                  </a:lnTo>
                  <a:lnTo>
                    <a:pt x="101274" y="880943"/>
                  </a:lnTo>
                  <a:lnTo>
                    <a:pt x="148081" y="888491"/>
                  </a:lnTo>
                  <a:lnTo>
                    <a:pt x="3622294" y="888491"/>
                  </a:lnTo>
                  <a:lnTo>
                    <a:pt x="3669101" y="880943"/>
                  </a:lnTo>
                  <a:lnTo>
                    <a:pt x="3709751" y="859922"/>
                  </a:lnTo>
                  <a:lnTo>
                    <a:pt x="3741806" y="827867"/>
                  </a:lnTo>
                  <a:lnTo>
                    <a:pt x="3762827" y="787217"/>
                  </a:lnTo>
                  <a:lnTo>
                    <a:pt x="3770376" y="740409"/>
                  </a:lnTo>
                  <a:lnTo>
                    <a:pt x="3770376" y="148081"/>
                  </a:lnTo>
                  <a:lnTo>
                    <a:pt x="3762827" y="101274"/>
                  </a:lnTo>
                  <a:lnTo>
                    <a:pt x="3741806" y="60624"/>
                  </a:lnTo>
                  <a:lnTo>
                    <a:pt x="3709751" y="28569"/>
                  </a:lnTo>
                  <a:lnTo>
                    <a:pt x="3669101" y="7548"/>
                  </a:lnTo>
                  <a:lnTo>
                    <a:pt x="36222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8200" y="1988820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1" y="0"/>
                  </a:lnTo>
                  <a:lnTo>
                    <a:pt x="3622294" y="0"/>
                  </a:lnTo>
                  <a:lnTo>
                    <a:pt x="3669101" y="7548"/>
                  </a:lnTo>
                  <a:lnTo>
                    <a:pt x="3709751" y="28569"/>
                  </a:lnTo>
                  <a:lnTo>
                    <a:pt x="3741806" y="60624"/>
                  </a:lnTo>
                  <a:lnTo>
                    <a:pt x="3762827" y="101274"/>
                  </a:lnTo>
                  <a:lnTo>
                    <a:pt x="3770376" y="148081"/>
                  </a:lnTo>
                  <a:lnTo>
                    <a:pt x="3770376" y="740409"/>
                  </a:lnTo>
                  <a:lnTo>
                    <a:pt x="3762827" y="787217"/>
                  </a:lnTo>
                  <a:lnTo>
                    <a:pt x="3741806" y="827867"/>
                  </a:lnTo>
                  <a:lnTo>
                    <a:pt x="3709751" y="859922"/>
                  </a:lnTo>
                  <a:lnTo>
                    <a:pt x="3669101" y="880943"/>
                  </a:lnTo>
                  <a:lnTo>
                    <a:pt x="3622294" y="888491"/>
                  </a:lnTo>
                  <a:lnTo>
                    <a:pt x="148081" y="888491"/>
                  </a:lnTo>
                  <a:lnTo>
                    <a:pt x="101274" y="880943"/>
                  </a:lnTo>
                  <a:lnTo>
                    <a:pt x="60624" y="859922"/>
                  </a:lnTo>
                  <a:lnTo>
                    <a:pt x="28569" y="827867"/>
                  </a:lnTo>
                  <a:lnTo>
                    <a:pt x="7548" y="787217"/>
                  </a:lnTo>
                  <a:lnTo>
                    <a:pt x="0" y="740409"/>
                  </a:lnTo>
                  <a:lnTo>
                    <a:pt x="0" y="1480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494282" y="2278126"/>
            <a:ext cx="2459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Vacuum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31850" y="3169666"/>
            <a:ext cx="3783329" cy="901700"/>
            <a:chOff x="831850" y="3169666"/>
            <a:chExt cx="3783329" cy="901700"/>
          </a:xfrm>
        </p:grpSpPr>
        <p:sp>
          <p:nvSpPr>
            <p:cNvPr id="9" name="object 9" descr=""/>
            <p:cNvSpPr/>
            <p:nvPr/>
          </p:nvSpPr>
          <p:spPr>
            <a:xfrm>
              <a:off x="838200" y="3176016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3622294" y="0"/>
                  </a:moveTo>
                  <a:lnTo>
                    <a:pt x="148081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2"/>
                  </a:lnTo>
                  <a:lnTo>
                    <a:pt x="0" y="740410"/>
                  </a:lnTo>
                  <a:lnTo>
                    <a:pt x="7548" y="787217"/>
                  </a:lnTo>
                  <a:lnTo>
                    <a:pt x="28569" y="827867"/>
                  </a:lnTo>
                  <a:lnTo>
                    <a:pt x="60624" y="859922"/>
                  </a:lnTo>
                  <a:lnTo>
                    <a:pt x="101274" y="880943"/>
                  </a:lnTo>
                  <a:lnTo>
                    <a:pt x="148081" y="888492"/>
                  </a:lnTo>
                  <a:lnTo>
                    <a:pt x="3622294" y="888492"/>
                  </a:lnTo>
                  <a:lnTo>
                    <a:pt x="3669101" y="880943"/>
                  </a:lnTo>
                  <a:lnTo>
                    <a:pt x="3709751" y="859922"/>
                  </a:lnTo>
                  <a:lnTo>
                    <a:pt x="3741806" y="827867"/>
                  </a:lnTo>
                  <a:lnTo>
                    <a:pt x="3762827" y="787217"/>
                  </a:lnTo>
                  <a:lnTo>
                    <a:pt x="3770376" y="740410"/>
                  </a:lnTo>
                  <a:lnTo>
                    <a:pt x="3770376" y="148082"/>
                  </a:lnTo>
                  <a:lnTo>
                    <a:pt x="3762827" y="101274"/>
                  </a:lnTo>
                  <a:lnTo>
                    <a:pt x="3741806" y="60624"/>
                  </a:lnTo>
                  <a:lnTo>
                    <a:pt x="3709751" y="28569"/>
                  </a:lnTo>
                  <a:lnTo>
                    <a:pt x="3669101" y="7548"/>
                  </a:lnTo>
                  <a:lnTo>
                    <a:pt x="36222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38200" y="3176016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0" y="148082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1" y="0"/>
                  </a:lnTo>
                  <a:lnTo>
                    <a:pt x="3622294" y="0"/>
                  </a:lnTo>
                  <a:lnTo>
                    <a:pt x="3669101" y="7548"/>
                  </a:lnTo>
                  <a:lnTo>
                    <a:pt x="3709751" y="28569"/>
                  </a:lnTo>
                  <a:lnTo>
                    <a:pt x="3741806" y="60624"/>
                  </a:lnTo>
                  <a:lnTo>
                    <a:pt x="3762827" y="101274"/>
                  </a:lnTo>
                  <a:lnTo>
                    <a:pt x="3770376" y="148082"/>
                  </a:lnTo>
                  <a:lnTo>
                    <a:pt x="3770376" y="740410"/>
                  </a:lnTo>
                  <a:lnTo>
                    <a:pt x="3762827" y="787217"/>
                  </a:lnTo>
                  <a:lnTo>
                    <a:pt x="3741806" y="827867"/>
                  </a:lnTo>
                  <a:lnTo>
                    <a:pt x="3709751" y="859922"/>
                  </a:lnTo>
                  <a:lnTo>
                    <a:pt x="3669101" y="880943"/>
                  </a:lnTo>
                  <a:lnTo>
                    <a:pt x="3622294" y="888492"/>
                  </a:lnTo>
                  <a:lnTo>
                    <a:pt x="148081" y="888492"/>
                  </a:lnTo>
                  <a:lnTo>
                    <a:pt x="101274" y="880943"/>
                  </a:lnTo>
                  <a:lnTo>
                    <a:pt x="60624" y="859922"/>
                  </a:lnTo>
                  <a:lnTo>
                    <a:pt x="28569" y="827867"/>
                  </a:lnTo>
                  <a:lnTo>
                    <a:pt x="7548" y="787217"/>
                  </a:lnTo>
                  <a:lnTo>
                    <a:pt x="0" y="740410"/>
                  </a:lnTo>
                  <a:lnTo>
                    <a:pt x="0" y="1480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94638" y="3465321"/>
            <a:ext cx="2857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Disinfectant-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spraying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31850" y="4356861"/>
            <a:ext cx="3783329" cy="901700"/>
            <a:chOff x="831850" y="4356861"/>
            <a:chExt cx="3783329" cy="901700"/>
          </a:xfrm>
        </p:grpSpPr>
        <p:sp>
          <p:nvSpPr>
            <p:cNvPr id="13" name="object 13" descr=""/>
            <p:cNvSpPr/>
            <p:nvPr/>
          </p:nvSpPr>
          <p:spPr>
            <a:xfrm>
              <a:off x="838200" y="4363211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3622294" y="0"/>
                  </a:moveTo>
                  <a:lnTo>
                    <a:pt x="148081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740410"/>
                  </a:lnTo>
                  <a:lnTo>
                    <a:pt x="7548" y="787217"/>
                  </a:lnTo>
                  <a:lnTo>
                    <a:pt x="28569" y="827867"/>
                  </a:lnTo>
                  <a:lnTo>
                    <a:pt x="60624" y="859922"/>
                  </a:lnTo>
                  <a:lnTo>
                    <a:pt x="101274" y="880943"/>
                  </a:lnTo>
                  <a:lnTo>
                    <a:pt x="148081" y="888491"/>
                  </a:lnTo>
                  <a:lnTo>
                    <a:pt x="3622294" y="888491"/>
                  </a:lnTo>
                  <a:lnTo>
                    <a:pt x="3669101" y="880943"/>
                  </a:lnTo>
                  <a:lnTo>
                    <a:pt x="3709751" y="859922"/>
                  </a:lnTo>
                  <a:lnTo>
                    <a:pt x="3741806" y="827867"/>
                  </a:lnTo>
                  <a:lnTo>
                    <a:pt x="3762827" y="787217"/>
                  </a:lnTo>
                  <a:lnTo>
                    <a:pt x="3770376" y="740410"/>
                  </a:lnTo>
                  <a:lnTo>
                    <a:pt x="3770376" y="148081"/>
                  </a:lnTo>
                  <a:lnTo>
                    <a:pt x="3762827" y="101274"/>
                  </a:lnTo>
                  <a:lnTo>
                    <a:pt x="3741806" y="60624"/>
                  </a:lnTo>
                  <a:lnTo>
                    <a:pt x="3709751" y="28569"/>
                  </a:lnTo>
                  <a:lnTo>
                    <a:pt x="3669101" y="7548"/>
                  </a:lnTo>
                  <a:lnTo>
                    <a:pt x="36222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38200" y="4363211"/>
              <a:ext cx="3770629" cy="889000"/>
            </a:xfrm>
            <a:custGeom>
              <a:avLst/>
              <a:gdLst/>
              <a:ahLst/>
              <a:cxnLst/>
              <a:rect l="l" t="t" r="r" b="b"/>
              <a:pathLst>
                <a:path w="3770629" h="889000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1" y="0"/>
                  </a:lnTo>
                  <a:lnTo>
                    <a:pt x="3622294" y="0"/>
                  </a:lnTo>
                  <a:lnTo>
                    <a:pt x="3669101" y="7548"/>
                  </a:lnTo>
                  <a:lnTo>
                    <a:pt x="3709751" y="28569"/>
                  </a:lnTo>
                  <a:lnTo>
                    <a:pt x="3741806" y="60624"/>
                  </a:lnTo>
                  <a:lnTo>
                    <a:pt x="3762827" y="101274"/>
                  </a:lnTo>
                  <a:lnTo>
                    <a:pt x="3770376" y="148081"/>
                  </a:lnTo>
                  <a:lnTo>
                    <a:pt x="3770376" y="740410"/>
                  </a:lnTo>
                  <a:lnTo>
                    <a:pt x="3762827" y="787217"/>
                  </a:lnTo>
                  <a:lnTo>
                    <a:pt x="3741806" y="827867"/>
                  </a:lnTo>
                  <a:lnTo>
                    <a:pt x="3709751" y="859922"/>
                  </a:lnTo>
                  <a:lnTo>
                    <a:pt x="3669101" y="880943"/>
                  </a:lnTo>
                  <a:lnTo>
                    <a:pt x="3622294" y="888491"/>
                  </a:lnTo>
                  <a:lnTo>
                    <a:pt x="148081" y="888491"/>
                  </a:lnTo>
                  <a:lnTo>
                    <a:pt x="101274" y="880943"/>
                  </a:lnTo>
                  <a:lnTo>
                    <a:pt x="60624" y="859922"/>
                  </a:lnTo>
                  <a:lnTo>
                    <a:pt x="28569" y="827867"/>
                  </a:lnTo>
                  <a:lnTo>
                    <a:pt x="7548" y="787217"/>
                  </a:lnTo>
                  <a:lnTo>
                    <a:pt x="0" y="740410"/>
                  </a:lnTo>
                  <a:lnTo>
                    <a:pt x="0" y="1480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2088642" y="4652517"/>
            <a:ext cx="1269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UV-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5067" y="1024127"/>
            <a:ext cx="3171443" cy="317144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9852" y="2874264"/>
            <a:ext cx="3171444" cy="315633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3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060190" cy="6858000"/>
          </a:xfrm>
          <a:custGeom>
            <a:avLst/>
            <a:gdLst/>
            <a:ahLst/>
            <a:cxnLst/>
            <a:rect l="l" t="t" r="r" b="b"/>
            <a:pathLst>
              <a:path w="4060190" h="6858000">
                <a:moveTo>
                  <a:pt x="4059936" y="6857998"/>
                </a:moveTo>
                <a:lnTo>
                  <a:pt x="4059936" y="0"/>
                </a:lnTo>
                <a:lnTo>
                  <a:pt x="0" y="0"/>
                </a:lnTo>
                <a:lnTo>
                  <a:pt x="0" y="6857998"/>
                </a:lnTo>
                <a:lnTo>
                  <a:pt x="4059936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22172" y="2145283"/>
            <a:ext cx="2702560" cy="250761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0"/>
              </a:spcBef>
            </a:pPr>
            <a:r>
              <a:rPr dirty="0" sz="44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4400" spc="-20">
                <a:solidFill>
                  <a:srgbClr val="FFFFFF"/>
                </a:solidFill>
                <a:latin typeface="Arial"/>
                <a:cs typeface="Arial"/>
              </a:rPr>
              <a:t> Does </a:t>
            </a:r>
            <a:r>
              <a:rPr dirty="0" sz="44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400" spc="-10">
                <a:solidFill>
                  <a:srgbClr val="FFFFFF"/>
                </a:solidFill>
                <a:latin typeface="Arial"/>
                <a:cs typeface="Arial"/>
              </a:rPr>
              <a:t>Cleaning Robot Work?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30877" y="377444"/>
            <a:ext cx="6732905" cy="29273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239395" marR="5080" indent="-226695">
              <a:lnSpc>
                <a:spcPct val="9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Arial"/>
                <a:cs typeface="Arial"/>
              </a:rPr>
              <a:t>Cleaning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Robots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clean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carpet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floors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same </a:t>
            </a:r>
            <a:r>
              <a:rPr dirty="0" sz="2000" spc="-2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way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traditional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vacuums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brushing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sucking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dirt.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However,</a:t>
            </a:r>
            <a:r>
              <a:rPr dirty="0" sz="2000" spc="1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Cleaning</a:t>
            </a:r>
            <a:r>
              <a:rPr dirty="0" sz="2000" spc="1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Robots</a:t>
            </a:r>
            <a:r>
              <a:rPr dirty="0" sz="2000" spc="1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1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1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15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without</a:t>
            </a:r>
            <a:r>
              <a:rPr dirty="0" sz="2000" spc="150">
                <a:latin typeface="Arial"/>
                <a:cs typeface="Arial"/>
              </a:rPr>
              <a:t>  </a:t>
            </a:r>
            <a:r>
              <a:rPr dirty="0" sz="2000" spc="-25">
                <a:latin typeface="Arial"/>
                <a:cs typeface="Arial"/>
              </a:rPr>
              <a:t>any </a:t>
            </a:r>
            <a:r>
              <a:rPr dirty="0" sz="2000" spc="-25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human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intervention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sensors.</a:t>
            </a:r>
            <a:endParaRPr sz="2000">
              <a:latin typeface="Arial"/>
              <a:cs typeface="Arial"/>
            </a:endParaRPr>
          </a:p>
          <a:p>
            <a:pPr algn="just" marL="239395" marR="5080" indent="-226695">
              <a:lnSpc>
                <a:spcPct val="900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dirty="0" sz="2000" spc="-10">
                <a:latin typeface="Arial"/>
                <a:cs typeface="Arial"/>
              </a:rPr>
              <a:t>High-</a:t>
            </a:r>
            <a:r>
              <a:rPr dirty="0" sz="2000">
                <a:latin typeface="Arial"/>
                <a:cs typeface="Arial"/>
              </a:rPr>
              <a:t>end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robotic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vacuums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infrared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lasers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navigate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spaces,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while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cheaper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models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map</a:t>
            </a:r>
            <a:r>
              <a:rPr dirty="0" sz="2000" spc="1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8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floor</a:t>
            </a:r>
            <a:r>
              <a:rPr dirty="0" sz="2000" spc="17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using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physical</a:t>
            </a:r>
            <a:r>
              <a:rPr dirty="0" sz="2000" spc="2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boundary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stripes.</a:t>
            </a:r>
            <a:r>
              <a:rPr dirty="0" sz="2000" spc="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either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sensor,</a:t>
            </a:r>
            <a:r>
              <a:rPr dirty="0" sz="2000" spc="20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cleaning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robots</a:t>
            </a:r>
            <a:r>
              <a:rPr dirty="0" sz="2000" spc="2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2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detect</a:t>
            </a:r>
            <a:r>
              <a:rPr dirty="0" sz="2000" spc="24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obstacles,</a:t>
            </a:r>
            <a:r>
              <a:rPr dirty="0" sz="2000" spc="2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23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235">
                <a:latin typeface="Arial"/>
                <a:cs typeface="Arial"/>
              </a:rPr>
              <a:t>  </a:t>
            </a:r>
            <a:r>
              <a:rPr dirty="0" sz="2000" spc="-10">
                <a:latin typeface="Arial"/>
                <a:cs typeface="Arial"/>
              </a:rPr>
              <a:t>distance </a:t>
            </a:r>
            <a:r>
              <a:rPr dirty="0" sz="2000" spc="-1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they’ve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traveled,</a:t>
            </a:r>
            <a:r>
              <a:rPr dirty="0" sz="2000" spc="2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detect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hazards,</a:t>
            </a:r>
            <a:r>
              <a:rPr dirty="0" sz="2000" spc="2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2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areas</a:t>
            </a:r>
            <a:r>
              <a:rPr dirty="0" sz="2000" spc="29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to </a:t>
            </a:r>
            <a:r>
              <a:rPr dirty="0" sz="2000" spc="-35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clean.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3313" y="3764279"/>
            <a:ext cx="6760456" cy="241713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746963" y="6484353"/>
            <a:ext cx="293370" cy="113030"/>
          </a:xfrm>
          <a:custGeom>
            <a:avLst/>
            <a:gdLst/>
            <a:ahLst/>
            <a:cxnLst/>
            <a:rect l="l" t="t" r="r" b="b"/>
            <a:pathLst>
              <a:path w="293369" h="113029">
                <a:moveTo>
                  <a:pt x="78879" y="1854"/>
                </a:moveTo>
                <a:lnTo>
                  <a:pt x="0" y="1854"/>
                </a:lnTo>
                <a:lnTo>
                  <a:pt x="0" y="110947"/>
                </a:lnTo>
                <a:lnTo>
                  <a:pt x="81406" y="110947"/>
                </a:lnTo>
                <a:lnTo>
                  <a:pt x="81406" y="98069"/>
                </a:lnTo>
                <a:lnTo>
                  <a:pt x="14439" y="98069"/>
                </a:lnTo>
                <a:lnTo>
                  <a:pt x="14439" y="60934"/>
                </a:lnTo>
                <a:lnTo>
                  <a:pt x="74790" y="60934"/>
                </a:lnTo>
                <a:lnTo>
                  <a:pt x="74790" y="48145"/>
                </a:lnTo>
                <a:lnTo>
                  <a:pt x="14439" y="48145"/>
                </a:lnTo>
                <a:lnTo>
                  <a:pt x="14439" y="14731"/>
                </a:lnTo>
                <a:lnTo>
                  <a:pt x="78879" y="14731"/>
                </a:lnTo>
                <a:lnTo>
                  <a:pt x="78879" y="1854"/>
                </a:lnTo>
                <a:close/>
              </a:path>
              <a:path w="293369" h="113029">
                <a:moveTo>
                  <a:pt x="149136" y="0"/>
                </a:moveTo>
                <a:lnTo>
                  <a:pt x="112040" y="14693"/>
                </a:lnTo>
                <a:lnTo>
                  <a:pt x="97637" y="55587"/>
                </a:lnTo>
                <a:lnTo>
                  <a:pt x="97999" y="63272"/>
                </a:lnTo>
                <a:lnTo>
                  <a:pt x="115035" y="101632"/>
                </a:lnTo>
                <a:lnTo>
                  <a:pt x="148907" y="112801"/>
                </a:lnTo>
                <a:lnTo>
                  <a:pt x="157103" y="112217"/>
                </a:lnTo>
                <a:lnTo>
                  <a:pt x="164642" y="110467"/>
                </a:lnTo>
                <a:lnTo>
                  <a:pt x="171524" y="107550"/>
                </a:lnTo>
                <a:lnTo>
                  <a:pt x="177749" y="103466"/>
                </a:lnTo>
                <a:lnTo>
                  <a:pt x="180902" y="100456"/>
                </a:lnTo>
                <a:lnTo>
                  <a:pt x="141071" y="100456"/>
                </a:lnTo>
                <a:lnTo>
                  <a:pt x="134899" y="98742"/>
                </a:lnTo>
                <a:lnTo>
                  <a:pt x="123494" y="91897"/>
                </a:lnTo>
                <a:lnTo>
                  <a:pt x="119278" y="86728"/>
                </a:lnTo>
                <a:lnTo>
                  <a:pt x="113880" y="72885"/>
                </a:lnTo>
                <a:lnTo>
                  <a:pt x="112522" y="64782"/>
                </a:lnTo>
                <a:lnTo>
                  <a:pt x="112522" y="48310"/>
                </a:lnTo>
                <a:lnTo>
                  <a:pt x="133451" y="14350"/>
                </a:lnTo>
                <a:lnTo>
                  <a:pt x="140449" y="12344"/>
                </a:lnTo>
                <a:lnTo>
                  <a:pt x="181181" y="12344"/>
                </a:lnTo>
                <a:lnTo>
                  <a:pt x="176669" y="8331"/>
                </a:lnTo>
                <a:lnTo>
                  <a:pt x="170762" y="4682"/>
                </a:lnTo>
                <a:lnTo>
                  <a:pt x="164203" y="2079"/>
                </a:lnTo>
                <a:lnTo>
                  <a:pt x="156994" y="519"/>
                </a:lnTo>
                <a:lnTo>
                  <a:pt x="149136" y="0"/>
                </a:lnTo>
                <a:close/>
              </a:path>
              <a:path w="293369" h="113029">
                <a:moveTo>
                  <a:pt x="179641" y="72694"/>
                </a:moveTo>
                <a:lnTo>
                  <a:pt x="177660" y="81876"/>
                </a:lnTo>
                <a:lnTo>
                  <a:pt x="173862" y="88798"/>
                </a:lnTo>
                <a:lnTo>
                  <a:pt x="162648" y="98120"/>
                </a:lnTo>
                <a:lnTo>
                  <a:pt x="155803" y="100456"/>
                </a:lnTo>
                <a:lnTo>
                  <a:pt x="180902" y="100456"/>
                </a:lnTo>
                <a:lnTo>
                  <a:pt x="183192" y="98271"/>
                </a:lnTo>
                <a:lnTo>
                  <a:pt x="187729" y="92017"/>
                </a:lnTo>
                <a:lnTo>
                  <a:pt x="191359" y="84707"/>
                </a:lnTo>
                <a:lnTo>
                  <a:pt x="194081" y="76339"/>
                </a:lnTo>
                <a:lnTo>
                  <a:pt x="179641" y="72694"/>
                </a:lnTo>
                <a:close/>
              </a:path>
              <a:path w="293369" h="113029">
                <a:moveTo>
                  <a:pt x="181181" y="12344"/>
                </a:moveTo>
                <a:lnTo>
                  <a:pt x="156133" y="12344"/>
                </a:lnTo>
                <a:lnTo>
                  <a:pt x="162178" y="14160"/>
                </a:lnTo>
                <a:lnTo>
                  <a:pt x="171805" y="21399"/>
                </a:lnTo>
                <a:lnTo>
                  <a:pt x="175475" y="27177"/>
                </a:lnTo>
                <a:lnTo>
                  <a:pt x="178003" y="35115"/>
                </a:lnTo>
                <a:lnTo>
                  <a:pt x="192227" y="31775"/>
                </a:lnTo>
                <a:lnTo>
                  <a:pt x="189605" y="24643"/>
                </a:lnTo>
                <a:lnTo>
                  <a:pt x="186139" y="18357"/>
                </a:lnTo>
                <a:lnTo>
                  <a:pt x="181827" y="12919"/>
                </a:lnTo>
                <a:lnTo>
                  <a:pt x="181181" y="12344"/>
                </a:lnTo>
                <a:close/>
              </a:path>
              <a:path w="293369" h="113029">
                <a:moveTo>
                  <a:pt x="290715" y="1854"/>
                </a:moveTo>
                <a:lnTo>
                  <a:pt x="211835" y="1854"/>
                </a:lnTo>
                <a:lnTo>
                  <a:pt x="211835" y="110947"/>
                </a:lnTo>
                <a:lnTo>
                  <a:pt x="293243" y="110947"/>
                </a:lnTo>
                <a:lnTo>
                  <a:pt x="293243" y="98069"/>
                </a:lnTo>
                <a:lnTo>
                  <a:pt x="226275" y="98069"/>
                </a:lnTo>
                <a:lnTo>
                  <a:pt x="226275" y="60934"/>
                </a:lnTo>
                <a:lnTo>
                  <a:pt x="286626" y="60934"/>
                </a:lnTo>
                <a:lnTo>
                  <a:pt x="286626" y="48145"/>
                </a:lnTo>
                <a:lnTo>
                  <a:pt x="226275" y="48145"/>
                </a:lnTo>
                <a:lnTo>
                  <a:pt x="226275" y="14731"/>
                </a:lnTo>
                <a:lnTo>
                  <a:pt x="290715" y="14731"/>
                </a:lnTo>
                <a:lnTo>
                  <a:pt x="290715" y="185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733671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825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472185"/>
            <a:ext cx="5097780" cy="158940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dirty="0" sz="5400"/>
              <a:t>Mechanism </a:t>
            </a:r>
            <a:r>
              <a:rPr dirty="0" sz="5400" spc="-25"/>
              <a:t>of </a:t>
            </a:r>
            <a:r>
              <a:rPr dirty="0" sz="5400"/>
              <a:t>Cleaning</a:t>
            </a:r>
            <a:r>
              <a:rPr dirty="0" sz="5400" spc="-45"/>
              <a:t> </a:t>
            </a:r>
            <a:r>
              <a:rPr dirty="0" sz="5400" spc="-10"/>
              <a:t>Robots</a:t>
            </a:r>
            <a:endParaRPr sz="5400"/>
          </a:p>
        </p:txBody>
      </p:sp>
      <p:sp>
        <p:nvSpPr>
          <p:cNvPr id="3" name="object 3" descr=""/>
          <p:cNvSpPr/>
          <p:nvPr/>
        </p:nvSpPr>
        <p:spPr>
          <a:xfrm>
            <a:off x="759713" y="2396489"/>
            <a:ext cx="4244340" cy="18415"/>
          </a:xfrm>
          <a:custGeom>
            <a:avLst/>
            <a:gdLst/>
            <a:ahLst/>
            <a:cxnLst/>
            <a:rect l="l" t="t" r="r" b="b"/>
            <a:pathLst>
              <a:path w="4244340" h="18414">
                <a:moveTo>
                  <a:pt x="0" y="18287"/>
                </a:moveTo>
                <a:lnTo>
                  <a:pt x="4244340" y="18287"/>
                </a:lnTo>
                <a:lnTo>
                  <a:pt x="4244340" y="0"/>
                </a:lnTo>
                <a:lnTo>
                  <a:pt x="0" y="0"/>
                </a:lnTo>
                <a:lnTo>
                  <a:pt x="0" y="18287"/>
                </a:lnTo>
                <a:close/>
              </a:path>
            </a:pathLst>
          </a:custGeom>
          <a:ln w="4127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18819" y="2696083"/>
            <a:ext cx="6739255" cy="307721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239395" marR="6985" indent="-227329">
              <a:lnSpc>
                <a:spcPts val="2590"/>
              </a:lnSpc>
              <a:spcBef>
                <a:spcPts val="425"/>
              </a:spcBef>
              <a:buChar char="•"/>
              <a:tabLst>
                <a:tab pos="240665" algn="l"/>
              </a:tabLst>
            </a:pPr>
            <a:r>
              <a:rPr dirty="0" sz="2400">
                <a:latin typeface="Arial"/>
                <a:cs typeface="Arial"/>
              </a:rPr>
              <a:t>The  basic</a:t>
            </a:r>
            <a:r>
              <a:rPr dirty="0" sz="2400" spc="1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component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required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collect 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 spc="-2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debris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vacuum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pump.</a:t>
            </a:r>
            <a:endParaRPr sz="2400">
              <a:latin typeface="Arial"/>
              <a:cs typeface="Arial"/>
            </a:endParaRPr>
          </a:p>
          <a:p>
            <a:pPr algn="just" marL="240029" indent="-227329">
              <a:lnSpc>
                <a:spcPct val="100000"/>
              </a:lnSpc>
              <a:spcBef>
                <a:spcPts val="675"/>
              </a:spcBef>
              <a:buChar char="•"/>
              <a:tabLst>
                <a:tab pos="240029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two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wheels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help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machine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move.</a:t>
            </a:r>
            <a:endParaRPr sz="2400">
              <a:latin typeface="Arial"/>
              <a:cs typeface="Arial"/>
            </a:endParaRPr>
          </a:p>
          <a:p>
            <a:pPr algn="just" marL="239395" marR="5080" indent="-227329">
              <a:lnSpc>
                <a:spcPts val="2590"/>
              </a:lnSpc>
              <a:spcBef>
                <a:spcPts val="1035"/>
              </a:spcBef>
              <a:buChar char="•"/>
              <a:tabLst>
                <a:tab pos="240665" algn="l"/>
              </a:tabLst>
            </a:pP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opening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vacuum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pump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smaller, </a:t>
            </a:r>
            <a:r>
              <a:rPr dirty="0" sz="2400" spc="-1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additional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set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2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side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brushes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needed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to </a:t>
            </a:r>
            <a:r>
              <a:rPr dirty="0" sz="2400" spc="-35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clean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efficiently.</a:t>
            </a:r>
            <a:endParaRPr sz="2400">
              <a:latin typeface="Arial"/>
              <a:cs typeface="Arial"/>
            </a:endParaRPr>
          </a:p>
          <a:p>
            <a:pPr algn="just" marL="240029" indent="-227329">
              <a:lnSpc>
                <a:spcPts val="2735"/>
              </a:lnSpc>
              <a:spcBef>
                <a:spcPts val="685"/>
              </a:spcBef>
              <a:buChar char="•"/>
              <a:tabLst>
                <a:tab pos="240029" algn="l"/>
              </a:tabLst>
            </a:pPr>
            <a:r>
              <a:rPr dirty="0" sz="2400">
                <a:latin typeface="Arial"/>
                <a:cs typeface="Arial"/>
              </a:rPr>
              <a:t>These</a:t>
            </a:r>
            <a:r>
              <a:rPr dirty="0" sz="2400" spc="3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two</a:t>
            </a:r>
            <a:r>
              <a:rPr dirty="0" sz="2400" spc="3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side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brushes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3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especially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helpful</a:t>
            </a:r>
            <a:endParaRPr sz="2400">
              <a:latin typeface="Arial"/>
              <a:cs typeface="Arial"/>
            </a:endParaRPr>
          </a:p>
          <a:p>
            <a:pPr algn="just" marL="240665">
              <a:lnSpc>
                <a:spcPts val="2735"/>
              </a:lnSpc>
            </a:pP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machine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cleaning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corner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40" y="905255"/>
            <a:ext cx="4014215" cy="22783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9183" y="4079747"/>
            <a:ext cx="3825239" cy="217627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74065" y="259079"/>
            <a:ext cx="7302500" cy="6023610"/>
            <a:chOff x="274065" y="259079"/>
            <a:chExt cx="7302500" cy="6023610"/>
          </a:xfrm>
        </p:grpSpPr>
        <p:sp>
          <p:nvSpPr>
            <p:cNvPr id="3" name="object 3" descr=""/>
            <p:cNvSpPr/>
            <p:nvPr/>
          </p:nvSpPr>
          <p:spPr>
            <a:xfrm>
              <a:off x="337565" y="322325"/>
              <a:ext cx="7175500" cy="5896610"/>
            </a:xfrm>
            <a:custGeom>
              <a:avLst/>
              <a:gdLst/>
              <a:ahLst/>
              <a:cxnLst/>
              <a:rect l="l" t="t" r="r" b="b"/>
              <a:pathLst>
                <a:path w="7175500" h="5896610">
                  <a:moveTo>
                    <a:pt x="7174992" y="0"/>
                  </a:moveTo>
                  <a:lnTo>
                    <a:pt x="0" y="0"/>
                  </a:lnTo>
                  <a:lnTo>
                    <a:pt x="0" y="5896356"/>
                  </a:lnTo>
                  <a:lnTo>
                    <a:pt x="7174992" y="5896356"/>
                  </a:lnTo>
                  <a:lnTo>
                    <a:pt x="7174992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4066" y="259079"/>
              <a:ext cx="7302500" cy="6023610"/>
            </a:xfrm>
            <a:custGeom>
              <a:avLst/>
              <a:gdLst/>
              <a:ahLst/>
              <a:cxnLst/>
              <a:rect l="l" t="t" r="r" b="b"/>
              <a:pathLst>
                <a:path w="7302500" h="6023610">
                  <a:moveTo>
                    <a:pt x="7251192" y="50800"/>
                  </a:moveTo>
                  <a:lnTo>
                    <a:pt x="50800" y="50800"/>
                  </a:lnTo>
                  <a:lnTo>
                    <a:pt x="50800" y="127000"/>
                  </a:lnTo>
                  <a:lnTo>
                    <a:pt x="50800" y="5896610"/>
                  </a:lnTo>
                  <a:lnTo>
                    <a:pt x="50800" y="5972810"/>
                  </a:lnTo>
                  <a:lnTo>
                    <a:pt x="7251192" y="5972810"/>
                  </a:lnTo>
                  <a:lnTo>
                    <a:pt x="7251192" y="5896610"/>
                  </a:lnTo>
                  <a:lnTo>
                    <a:pt x="127000" y="5896610"/>
                  </a:lnTo>
                  <a:lnTo>
                    <a:pt x="127000" y="127000"/>
                  </a:lnTo>
                  <a:lnTo>
                    <a:pt x="7174992" y="127000"/>
                  </a:lnTo>
                  <a:lnTo>
                    <a:pt x="7174992" y="5896102"/>
                  </a:lnTo>
                  <a:lnTo>
                    <a:pt x="7251192" y="5896102"/>
                  </a:lnTo>
                  <a:lnTo>
                    <a:pt x="7251192" y="127000"/>
                  </a:lnTo>
                  <a:lnTo>
                    <a:pt x="7251192" y="126746"/>
                  </a:lnTo>
                  <a:lnTo>
                    <a:pt x="7251192" y="50800"/>
                  </a:lnTo>
                  <a:close/>
                </a:path>
                <a:path w="7302500" h="6023610">
                  <a:moveTo>
                    <a:pt x="730199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7301992" y="6023610"/>
                  </a:lnTo>
                  <a:lnTo>
                    <a:pt x="7301992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7276592" y="25400"/>
                  </a:lnTo>
                  <a:lnTo>
                    <a:pt x="7276592" y="5997702"/>
                  </a:lnTo>
                  <a:lnTo>
                    <a:pt x="7301992" y="5997702"/>
                  </a:lnTo>
                  <a:lnTo>
                    <a:pt x="7301992" y="25400"/>
                  </a:lnTo>
                  <a:lnTo>
                    <a:pt x="7301992" y="25146"/>
                  </a:lnTo>
                  <a:lnTo>
                    <a:pt x="7301992" y="0"/>
                  </a:lnTo>
                  <a:close/>
                </a:path>
              </a:pathLst>
            </a:custGeom>
            <a:solidFill>
              <a:srgbClr val="0000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041516" y="625856"/>
            <a:ext cx="908050" cy="77914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 indent="129539">
              <a:lnSpc>
                <a:spcPts val="2810"/>
              </a:lnSpc>
              <a:spcBef>
                <a:spcPts val="455"/>
              </a:spcBef>
            </a:pPr>
            <a:r>
              <a:rPr dirty="0" sz="2600" spc="-20">
                <a:latin typeface="Arial"/>
                <a:cs typeface="Arial"/>
              </a:rPr>
              <a:t>more </a:t>
            </a:r>
            <a:r>
              <a:rPr dirty="0" sz="2600" spc="-10">
                <a:latin typeface="Arial"/>
                <a:cs typeface="Arial"/>
              </a:rPr>
              <a:t>clever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0480" y="625856"/>
            <a:ext cx="4894580" cy="113601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241300" marR="5080" indent="-228600">
              <a:lnSpc>
                <a:spcPts val="2810"/>
              </a:lnSpc>
              <a:spcBef>
                <a:spcPts val="455"/>
              </a:spcBef>
              <a:buChar char="•"/>
              <a:tabLst>
                <a:tab pos="241300" algn="l"/>
              </a:tabLst>
            </a:pPr>
            <a:r>
              <a:rPr dirty="0" sz="2600">
                <a:latin typeface="Arial"/>
                <a:cs typeface="Arial"/>
              </a:rPr>
              <a:t>This</a:t>
            </a:r>
            <a:r>
              <a:rPr dirty="0" sz="2600" spc="300">
                <a:latin typeface="Arial"/>
                <a:cs typeface="Arial"/>
              </a:rPr>
              <a:t>   </a:t>
            </a:r>
            <a:r>
              <a:rPr dirty="0" sz="2600">
                <a:latin typeface="Arial"/>
                <a:cs typeface="Arial"/>
              </a:rPr>
              <a:t>arrangement</a:t>
            </a:r>
            <a:r>
              <a:rPr dirty="0" sz="2600" spc="305">
                <a:latin typeface="Arial"/>
                <a:cs typeface="Arial"/>
              </a:rPr>
              <a:t>   </a:t>
            </a:r>
            <a:r>
              <a:rPr dirty="0" sz="2600" spc="-10">
                <a:latin typeface="Arial"/>
                <a:cs typeface="Arial"/>
              </a:rPr>
              <a:t>becomes </a:t>
            </a:r>
            <a:r>
              <a:rPr dirty="0" sz="2600">
                <a:latin typeface="Arial"/>
                <a:cs typeface="Arial"/>
              </a:rPr>
              <a:t>efficient</a:t>
            </a:r>
            <a:r>
              <a:rPr dirty="0" sz="2600" spc="409">
                <a:latin typeface="Arial"/>
                <a:cs typeface="Arial"/>
              </a:rPr>
              <a:t>  </a:t>
            </a:r>
            <a:r>
              <a:rPr dirty="0" sz="2600">
                <a:latin typeface="Arial"/>
                <a:cs typeface="Arial"/>
              </a:rPr>
              <a:t>when</a:t>
            </a:r>
            <a:r>
              <a:rPr dirty="0" sz="2600" spc="420">
                <a:latin typeface="Arial"/>
                <a:cs typeface="Arial"/>
              </a:rPr>
              <a:t>  </a:t>
            </a:r>
            <a:r>
              <a:rPr dirty="0" sz="2600">
                <a:latin typeface="Arial"/>
                <a:cs typeface="Arial"/>
              </a:rPr>
              <a:t>we</a:t>
            </a:r>
            <a:r>
              <a:rPr dirty="0" sz="2600" spc="409">
                <a:latin typeface="Arial"/>
                <a:cs typeface="Arial"/>
              </a:rPr>
              <a:t>  </a:t>
            </a:r>
            <a:r>
              <a:rPr dirty="0" sz="2600">
                <a:latin typeface="Arial"/>
                <a:cs typeface="Arial"/>
              </a:rPr>
              <a:t>attach</a:t>
            </a:r>
            <a:r>
              <a:rPr dirty="0" sz="2600" spc="425">
                <a:latin typeface="Arial"/>
                <a:cs typeface="Arial"/>
              </a:rPr>
              <a:t>  </a:t>
            </a:r>
            <a:r>
              <a:rPr dirty="0" sz="2600" spc="-50">
                <a:latin typeface="Arial"/>
                <a:cs typeface="Arial"/>
              </a:rPr>
              <a:t>a </a:t>
            </a:r>
            <a:r>
              <a:rPr dirty="0" sz="2600">
                <a:latin typeface="Arial"/>
                <a:cs typeface="Arial"/>
              </a:rPr>
              <a:t>mopping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attachment.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0480" y="1821891"/>
            <a:ext cx="6049010" cy="36576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241300" marR="5080" indent="-228600">
              <a:lnSpc>
                <a:spcPts val="2810"/>
              </a:lnSpc>
              <a:spcBef>
                <a:spcPts val="455"/>
              </a:spcBef>
              <a:buChar char="•"/>
              <a:tabLst>
                <a:tab pos="241300" algn="l"/>
              </a:tabLst>
            </a:pPr>
            <a:r>
              <a:rPr dirty="0" sz="2600">
                <a:latin typeface="Arial"/>
                <a:cs typeface="Arial"/>
              </a:rPr>
              <a:t>This</a:t>
            </a:r>
            <a:r>
              <a:rPr dirty="0" sz="2600" spc="3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mechanism</a:t>
            </a:r>
            <a:r>
              <a:rPr dirty="0" sz="2600" spc="3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controls</a:t>
            </a:r>
            <a:r>
              <a:rPr dirty="0" sz="2600" spc="3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38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pressure </a:t>
            </a:r>
            <a:r>
              <a:rPr dirty="0" sz="2600">
                <a:latin typeface="Arial"/>
                <a:cs typeface="Arial"/>
              </a:rPr>
              <a:t>inside</a:t>
            </a:r>
            <a:r>
              <a:rPr dirty="0" sz="2600" spc="415">
                <a:latin typeface="Arial"/>
                <a:cs typeface="Arial"/>
              </a:rPr>
              <a:t>   </a:t>
            </a:r>
            <a:r>
              <a:rPr dirty="0" sz="2600">
                <a:latin typeface="Arial"/>
                <a:cs typeface="Arial"/>
              </a:rPr>
              <a:t>this</a:t>
            </a:r>
            <a:r>
              <a:rPr dirty="0" sz="2600" spc="425">
                <a:latin typeface="Arial"/>
                <a:cs typeface="Arial"/>
              </a:rPr>
              <a:t>   </a:t>
            </a:r>
            <a:r>
              <a:rPr dirty="0" sz="2600">
                <a:latin typeface="Arial"/>
                <a:cs typeface="Arial"/>
              </a:rPr>
              <a:t>water</a:t>
            </a:r>
            <a:r>
              <a:rPr dirty="0" sz="2600" spc="425">
                <a:latin typeface="Arial"/>
                <a:cs typeface="Arial"/>
              </a:rPr>
              <a:t>   </a:t>
            </a:r>
            <a:r>
              <a:rPr dirty="0" sz="2600">
                <a:latin typeface="Arial"/>
                <a:cs typeface="Arial"/>
              </a:rPr>
              <a:t>chamber</a:t>
            </a:r>
            <a:r>
              <a:rPr dirty="0" sz="2600" spc="430">
                <a:latin typeface="Arial"/>
                <a:cs typeface="Arial"/>
              </a:rPr>
              <a:t>   </a:t>
            </a:r>
            <a:r>
              <a:rPr dirty="0" sz="2600" spc="-25">
                <a:latin typeface="Arial"/>
                <a:cs typeface="Arial"/>
              </a:rPr>
              <a:t>and </a:t>
            </a:r>
            <a:r>
              <a:rPr dirty="0" sz="2600">
                <a:latin typeface="Arial"/>
                <a:cs typeface="Arial"/>
              </a:rPr>
              <a:t>waterflow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via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cotton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plugs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inside.</a:t>
            </a:r>
            <a:endParaRPr sz="2600">
              <a:latin typeface="Arial"/>
              <a:cs typeface="Arial"/>
            </a:endParaRPr>
          </a:p>
          <a:p>
            <a:pPr algn="just" marL="241300" marR="6350" indent="-228600">
              <a:lnSpc>
                <a:spcPts val="281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2600">
                <a:latin typeface="Arial"/>
                <a:cs typeface="Arial"/>
              </a:rPr>
              <a:t>This</a:t>
            </a:r>
            <a:r>
              <a:rPr dirty="0" sz="2600" spc="4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mopping</a:t>
            </a:r>
            <a:r>
              <a:rPr dirty="0" sz="2600" spc="4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arrangement</a:t>
            </a:r>
            <a:r>
              <a:rPr dirty="0" sz="2600" spc="4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is</a:t>
            </a:r>
            <a:r>
              <a:rPr dirty="0" sz="2600" spc="459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capable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removing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tough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stains.</a:t>
            </a:r>
            <a:endParaRPr sz="2600">
              <a:latin typeface="Arial"/>
              <a:cs typeface="Arial"/>
            </a:endParaRPr>
          </a:p>
          <a:p>
            <a:pPr algn="just" marL="241300" marR="6985" indent="-228600">
              <a:lnSpc>
                <a:spcPts val="281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dirty="0" sz="2600">
                <a:latin typeface="Arial"/>
                <a:cs typeface="Arial"/>
              </a:rPr>
              <a:t>Now</a:t>
            </a:r>
            <a:r>
              <a:rPr dirty="0" sz="2600" spc="5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we</a:t>
            </a:r>
            <a:r>
              <a:rPr dirty="0" sz="2600" spc="59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need</a:t>
            </a:r>
            <a:r>
              <a:rPr dirty="0" sz="2600" spc="59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it</a:t>
            </a:r>
            <a:r>
              <a:rPr dirty="0" sz="2600" spc="5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60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be</a:t>
            </a:r>
            <a:r>
              <a:rPr dirty="0" sz="2600" spc="59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able</a:t>
            </a:r>
            <a:r>
              <a:rPr dirty="0" sz="2600" spc="60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59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detect </a:t>
            </a:r>
            <a:r>
              <a:rPr dirty="0" sz="2600">
                <a:latin typeface="Arial"/>
                <a:cs typeface="Arial"/>
              </a:rPr>
              <a:t>object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and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change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its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trajectory.</a:t>
            </a:r>
            <a:endParaRPr sz="2600">
              <a:latin typeface="Arial"/>
              <a:cs typeface="Arial"/>
            </a:endParaRPr>
          </a:p>
          <a:p>
            <a:pPr algn="just" marL="241300" marR="6350" indent="-228600">
              <a:lnSpc>
                <a:spcPts val="2810"/>
              </a:lnSpc>
              <a:spcBef>
                <a:spcPts val="995"/>
              </a:spcBef>
              <a:buChar char="•"/>
              <a:tabLst>
                <a:tab pos="241300" algn="l"/>
              </a:tabLst>
            </a:pPr>
            <a:r>
              <a:rPr dirty="0" sz="2600">
                <a:latin typeface="Arial"/>
                <a:cs typeface="Arial"/>
              </a:rPr>
              <a:t>Let's</a:t>
            </a:r>
            <a:r>
              <a:rPr dirty="0" sz="2600" spc="59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add</a:t>
            </a:r>
            <a:r>
              <a:rPr dirty="0" sz="2600" spc="5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intelligence</a:t>
            </a:r>
            <a:r>
              <a:rPr dirty="0" sz="2600" spc="5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5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this</a:t>
            </a:r>
            <a:r>
              <a:rPr dirty="0" sz="2600" spc="59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machine </a:t>
            </a:r>
            <a:r>
              <a:rPr dirty="0" sz="2600">
                <a:latin typeface="Arial"/>
                <a:cs typeface="Arial"/>
              </a:rPr>
              <a:t>and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convert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it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robot.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0311" y="306324"/>
            <a:ext cx="4041648" cy="22860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8788" y="2828544"/>
            <a:ext cx="4043171" cy="338937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7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6939" y="488696"/>
            <a:ext cx="6640195" cy="544258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240029" marR="5080" indent="-227965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dirty="0" sz="2800" spc="-95">
                <a:latin typeface="Arial"/>
                <a:cs typeface="Arial"/>
              </a:rPr>
              <a:t>To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solve</a:t>
            </a:r>
            <a:r>
              <a:rPr dirty="0" sz="2800" spc="-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this</a:t>
            </a:r>
            <a:r>
              <a:rPr dirty="0" sz="2800" spc="-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issue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lets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attach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 </a:t>
            </a:r>
            <a:r>
              <a:rPr dirty="0" sz="2800" spc="-10">
                <a:latin typeface="Arial"/>
                <a:cs typeface="Arial"/>
              </a:rPr>
              <a:t>optical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limit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switches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front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hemisphere</a:t>
            </a:r>
            <a:r>
              <a:rPr dirty="0" sz="2800" spc="1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of </a:t>
            </a:r>
            <a:r>
              <a:rPr dirty="0" sz="2800" spc="-25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this</a:t>
            </a:r>
            <a:r>
              <a:rPr dirty="0" sz="2800" spc="3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robot</a:t>
            </a:r>
            <a:r>
              <a:rPr dirty="0" sz="2800" spc="3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3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3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bumper</a:t>
            </a:r>
            <a:r>
              <a:rPr dirty="0" sz="2800" spc="3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3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cover</a:t>
            </a:r>
            <a:r>
              <a:rPr dirty="0" sz="2800" spc="36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the </a:t>
            </a:r>
            <a:r>
              <a:rPr dirty="0" sz="2800" spc="-25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limit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switch.</a:t>
            </a:r>
            <a:endParaRPr sz="2800">
              <a:latin typeface="Arial"/>
              <a:cs typeface="Arial"/>
            </a:endParaRPr>
          </a:p>
          <a:p>
            <a:pPr algn="just" marL="240029" marR="6350" indent="-227965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dirty="0" sz="2800">
                <a:latin typeface="Arial"/>
                <a:cs typeface="Arial"/>
              </a:rPr>
              <a:t>Now</a:t>
            </a:r>
            <a:r>
              <a:rPr dirty="0" sz="2800" spc="2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every</a:t>
            </a:r>
            <a:r>
              <a:rPr dirty="0" sz="2800" spc="2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time</a:t>
            </a:r>
            <a:r>
              <a:rPr dirty="0" sz="2800" spc="2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2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robot</a:t>
            </a:r>
            <a:r>
              <a:rPr dirty="0" sz="2800" spc="2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hits</a:t>
            </a:r>
            <a:r>
              <a:rPr dirty="0" sz="2800" spc="2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21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object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405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420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help</a:t>
            </a:r>
            <a:r>
              <a:rPr dirty="0" sz="2800" spc="409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405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this</a:t>
            </a:r>
            <a:r>
              <a:rPr dirty="0" sz="2800" spc="409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bumper</a:t>
            </a:r>
            <a:r>
              <a:rPr dirty="0" sz="2800" spc="409">
                <a:latin typeface="Arial"/>
                <a:cs typeface="Arial"/>
              </a:rPr>
              <a:t>  </a:t>
            </a:r>
            <a:r>
              <a:rPr dirty="0" sz="2800" spc="-20">
                <a:latin typeface="Arial"/>
                <a:cs typeface="Arial"/>
              </a:rPr>
              <a:t>gets </a:t>
            </a:r>
            <a:r>
              <a:rPr dirty="0" sz="2800" spc="-2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operated</a:t>
            </a:r>
            <a:r>
              <a:rPr dirty="0" sz="2800" spc="60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50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generates</a:t>
            </a:r>
            <a:r>
              <a:rPr dirty="0" sz="2800" spc="55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50">
                <a:latin typeface="Arial"/>
                <a:cs typeface="Arial"/>
              </a:rPr>
              <a:t>  </a:t>
            </a:r>
            <a:r>
              <a:rPr dirty="0" sz="2800" spc="-10">
                <a:latin typeface="Arial"/>
                <a:cs typeface="Arial"/>
              </a:rPr>
              <a:t>electronic 	signal.</a:t>
            </a:r>
            <a:endParaRPr sz="2800">
              <a:latin typeface="Arial"/>
              <a:cs typeface="Arial"/>
            </a:endParaRPr>
          </a:p>
          <a:p>
            <a:pPr algn="just" marL="240029" marR="7620" indent="-227965">
              <a:lnSpc>
                <a:spcPts val="3020"/>
              </a:lnSpc>
              <a:spcBef>
                <a:spcPts val="1025"/>
              </a:spcBef>
              <a:buChar char="•"/>
              <a:tabLst>
                <a:tab pos="241300" algn="l"/>
              </a:tabLst>
            </a:pPr>
            <a:r>
              <a:rPr dirty="0" sz="2800">
                <a:latin typeface="Arial"/>
                <a:cs typeface="Arial"/>
              </a:rPr>
              <a:t>This</a:t>
            </a:r>
            <a:r>
              <a:rPr dirty="0" sz="2800" spc="2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smart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controller</a:t>
            </a:r>
            <a:r>
              <a:rPr dirty="0" sz="2800" spc="2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process</a:t>
            </a:r>
            <a:r>
              <a:rPr dirty="0" sz="2800" spc="2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signal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turns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robot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opposite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direction.</a:t>
            </a:r>
            <a:endParaRPr sz="2800">
              <a:latin typeface="Arial"/>
              <a:cs typeface="Arial"/>
            </a:endParaRPr>
          </a:p>
          <a:p>
            <a:pPr algn="just" marL="239395" marR="5080" indent="-227329">
              <a:lnSpc>
                <a:spcPts val="303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dirty="0" sz="2800">
                <a:latin typeface="Arial"/>
                <a:cs typeface="Arial"/>
              </a:rPr>
              <a:t>Obviously</a:t>
            </a:r>
            <a:r>
              <a:rPr dirty="0" sz="2800" spc="509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509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robot’s</a:t>
            </a:r>
            <a:r>
              <a:rPr dirty="0" sz="2800" spc="515">
                <a:latin typeface="Arial"/>
                <a:cs typeface="Arial"/>
              </a:rPr>
              <a:t>  </a:t>
            </a:r>
            <a:r>
              <a:rPr dirty="0" sz="2800">
                <a:latin typeface="Arial"/>
                <a:cs typeface="Arial"/>
              </a:rPr>
              <a:t>random</a:t>
            </a:r>
            <a:r>
              <a:rPr dirty="0" sz="2800" spc="515">
                <a:latin typeface="Arial"/>
                <a:cs typeface="Arial"/>
              </a:rPr>
              <a:t>  </a:t>
            </a:r>
            <a:r>
              <a:rPr dirty="0" sz="2800" spc="-20">
                <a:latin typeface="Arial"/>
                <a:cs typeface="Arial"/>
              </a:rPr>
              <a:t>path </a:t>
            </a:r>
            <a:r>
              <a:rPr dirty="0" sz="2800" spc="-2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doesn’t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efficiently</a:t>
            </a:r>
            <a:r>
              <a:rPr dirty="0" sz="2800" spc="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cover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entire</a:t>
            </a:r>
            <a:r>
              <a:rPr dirty="0" sz="2800" spc="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room. </a:t>
            </a:r>
            <a:r>
              <a:rPr dirty="0" sz="2800" spc="-10">
                <a:latin typeface="Arial"/>
                <a:cs typeface="Arial"/>
              </a:rPr>
              <a:t>	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consumes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more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power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time.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7952" y="627887"/>
            <a:ext cx="3995928" cy="22479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7952" y="3787140"/>
            <a:ext cx="3995928" cy="22479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16939" y="6445541"/>
            <a:ext cx="3397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25">
                <a:solidFill>
                  <a:srgbClr val="888888"/>
                </a:solidFill>
                <a:latin typeface="Arial"/>
                <a:cs typeface="Arial"/>
              </a:rPr>
              <a:t>ECE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42864" y="6445541"/>
            <a:ext cx="90741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200" spc="-10">
                <a:solidFill>
                  <a:srgbClr val="888888"/>
                </a:solidFill>
                <a:latin typeface="Arial"/>
                <a:cs typeface="Arial"/>
              </a:rPr>
              <a:t>19261A04B9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430"/>
              </a:lnSpc>
            </a:pPr>
            <a:fld id="{81D60167-4931-47E6-BA6A-407CBD079E47}" type="slidenum">
              <a:rPr dirty="0" spc="-50">
                <a:solidFill>
                  <a:srgbClr val="888888"/>
                </a:solidFill>
              </a:rPr>
              <a:t>7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2024-02-02T17:52:26Z</dcterms:created>
  <dcterms:modified xsi:type="dcterms:W3CDTF">2024-02-02T17:52:26Z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2024-02-02T00:00:00Z</vt:filetime>
  </property>
  <property fmtid="{D5CDD505-2E9C-101B-9397-08002B2CF9AE}" pid="5" name="Producer">
    <vt:lpwstr>3-Heights(TM) PDF Security Shell 4.8.25.2 (http://www.pdf-tools.com)</vt:lpwstr>
  </property>
</Properties>
</file>